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21"/>
  </p:notesMasterIdLst>
  <p:sldIdLst>
    <p:sldId id="310" r:id="rId2"/>
    <p:sldId id="311" r:id="rId3"/>
    <p:sldId id="312" r:id="rId4"/>
    <p:sldId id="313" r:id="rId5"/>
    <p:sldId id="330" r:id="rId6"/>
    <p:sldId id="314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5" r:id="rId16"/>
    <p:sldId id="327" r:id="rId17"/>
    <p:sldId id="326" r:id="rId18"/>
    <p:sldId id="329" r:id="rId19"/>
    <p:sldId id="30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5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50" d="100"/>
          <a:sy n="50" d="100"/>
        </p:scale>
        <p:origin x="-1642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AD99-F9B2-4D74-8052-367FCCDC7796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CA92-43EE-4487-A1C3-3F962E605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23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3C4345-B60A-4FCB-A14F-876DE81915E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BA5D71-DFB5-461C-91E1-D7EBC2A59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&#1087;&#1088;&#1086;&#1077;&#1082;&#1090;&#1072;.pptx" TargetMode="External"/><Relationship Id="rId2" Type="http://schemas.openxmlformats.org/officeDocument/2006/relationships/hyperlink" Target="mailto:es-energy@aaane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725"/>
            <a:ext cx="91440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endParaRPr lang="ru-RU" dirty="0" smtClean="0"/>
          </a:p>
          <a:p>
            <a:pPr marL="137160" indent="0" algn="ctr">
              <a:buNone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ограниченной ответственностью </a:t>
            </a:r>
            <a:endPara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Персональные энергосистемы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37160" indent="0" algn="ctr">
              <a:buNone/>
            </a:pPr>
            <a:endPara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ПРЕДПРИЯТИЯ</a:t>
            </a: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Ю.Н. Жестков,</a:t>
            </a: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директор,</a:t>
            </a:r>
          </a:p>
          <a:p>
            <a:pPr marL="137160" indent="0" algn="ctr">
              <a:buNone/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es-energy@aaanet.ru</a:t>
            </a: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26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indent="0"/>
            <a: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Разработка и изготовление макетов </a:t>
            </a: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лопастей и </a:t>
            </a: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макетов ВЭУ.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Действующий макет в масштабе М 1:5  ВЭУ </a:t>
            </a:r>
            <a:b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малой мощности (снят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задний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обтекатель)</a:t>
            </a:r>
          </a:p>
        </p:txBody>
      </p:sp>
      <p:pic>
        <p:nvPicPr>
          <p:cNvPr id="5" name="Picture 2" descr="C:\Users\Елена\Desktop\ФОТО ВЭУ\ФОТО_ 12.05.12 вэу\P51102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91" b="3578"/>
          <a:stretch/>
        </p:blipFill>
        <p:spPr bwMode="auto">
          <a:xfrm>
            <a:off x="323528" y="1137910"/>
            <a:ext cx="8424936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indent="0"/>
            <a: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Разработка и изготовление макетов </a:t>
            </a: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лопастей и </a:t>
            </a: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макетов ВЭУ.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Лопасти ветродвигателя  с различными 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аэродинамическими профилями для проведения испытаний 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1700808"/>
            <a:ext cx="872909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24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indent="0"/>
            <a: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Разработка и изготовление макетов </a:t>
            </a: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лопастей и </a:t>
            </a: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макетов ВЭУ.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Интерфейс ПО измерительного комплекса МЦРТП-9  </a:t>
            </a: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тестовый режим)</a:t>
            </a: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Елена\Desktop\ФОТО ВЭУ\Без имени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2" b="-35"/>
          <a:stretch/>
        </p:blipFill>
        <p:spPr bwMode="auto">
          <a:xfrm>
            <a:off x="270366" y="1196752"/>
            <a:ext cx="858477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67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/>
            <a: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Исследование рынка оборудования ВИЭ.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Технико-экономическая оценка проектов ЭС ВИЭ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04" y="1267267"/>
            <a:ext cx="2523925" cy="470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843808" y="1268760"/>
            <a:ext cx="6012000" cy="47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10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indent="0"/>
            <a: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6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Инжиниринг и  ПИР ЭС ВИЭ.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решения тепло- и электроснабжения </a:t>
            </a: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гибридных ветросолнечных станций </a:t>
            </a:r>
          </a:p>
        </p:txBody>
      </p:sp>
      <p:pic>
        <p:nvPicPr>
          <p:cNvPr id="8" name="Рисунок 7" descr="E:\BWC Digital Photos\San.Juanico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6000"/>
                    </a14:imgEffect>
                    <a14:imgEffect>
                      <a14:brightnessContrast bright="1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57" t="-192" r="1813" b="-192"/>
          <a:stretch/>
        </p:blipFill>
        <p:spPr bwMode="auto">
          <a:xfrm>
            <a:off x="4472303" y="1308435"/>
            <a:ext cx="4349765" cy="3780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http://invertor.ru/images/solar/sun_roof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03" y="1340768"/>
            <a:ext cx="4117294" cy="308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008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09" y="0"/>
            <a:ext cx="91440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 algn="just">
              <a:buNone/>
            </a:pP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  <a:p>
            <a:pPr marL="137160" indent="0" algn="just">
              <a:buNone/>
            </a:pP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</a:p>
          <a:p>
            <a:pPr marL="137160" indent="0" algn="just">
              <a:buNone/>
            </a:pP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</a:p>
          <a:p>
            <a:pPr marL="137160" indent="0" algn="just">
              <a:buNone/>
            </a:pP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Стратегическая </a:t>
            </a: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участия </a:t>
            </a: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ластере «Южное Созвездие» - совместная </a:t>
            </a: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комплексных проектов по созданию высокотехнологичного производства линейки ветроэлектрических установок и их выводу на внутренний и международные рынки.</a:t>
            </a:r>
          </a:p>
          <a:p>
            <a:pPr marL="137160" indent="0" algn="just">
              <a:buNone/>
            </a:pPr>
            <a:endParaRPr lang="ru-RU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35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09" y="0"/>
            <a:ext cx="91440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</a:p>
          <a:p>
            <a:pPr marL="137160" indent="0" algn="just">
              <a:buNone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Роль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Кластера – инновационное предприятие научно-технической сферы. </a:t>
            </a:r>
          </a:p>
          <a:p>
            <a:pPr marL="137160" indent="0">
              <a:buNone/>
            </a:pP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Специализация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кластера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Проектирование, разработка конструкций и выпуск линейки ВЭУ, кроме производства деталей и агрегатной сборки.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разработки в области аэродинамики и аэроакустики следующих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 и агрегатов: 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лопастей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воздушных и несущих винтов;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летательных аппаратов (легких самолетов и БПЛА самолётного типа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lv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Предварительное проектирование (НИР, этап ТП, ЭП ОКР) легких самолетов и БПЛА.</a:t>
            </a:r>
          </a:p>
          <a:p>
            <a:pPr marL="137160" lv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изготовление макетов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лопастей, макетов легких самолетов и БПЛА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7160" lv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41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36000" rIns="3600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lvl="0" indent="0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Предварительное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(НИР, этап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ТП, 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 ОКР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легких самолетов и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БПЛА.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омпоновка легкого самолета на этапе НИР.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обственное ПО расчета и оптимизации параметров самолёта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9" t="1746" r="1916" b="551"/>
          <a:stretch/>
        </p:blipFill>
        <p:spPr bwMode="auto">
          <a:xfrm>
            <a:off x="2555776" y="1252290"/>
            <a:ext cx="3822533" cy="43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094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84498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36000" rIns="3600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indent="0"/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и разработки в области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аэродинамики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аэроакустики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агрегатов 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ПО  позволяет решать задачи     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проектирования  и  оптимизации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характеристик воздушного винта,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в комплексе с другим ПО (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ANSYS,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и др. специальное )   - более                 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сложные задачи аэродинамики и 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аэроакустики, как воздушного                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винта, так и легкого самолета или 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БПЛА.</a:t>
            </a:r>
          </a:p>
          <a:p>
            <a:pPr marL="137160" indent="0" algn="ctr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6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!</a:t>
            </a:r>
            <a:endParaRPr lang="ru-RU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endParaRPr lang="ru-RU" sz="26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endParaRPr lang="ru-RU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«Персональные энергосистемы»,</a:t>
            </a: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Ростов-на-Дону,</a:t>
            </a: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Тел./факс: 8(863) 218-90-24,</a:t>
            </a: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en-US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es-energy@aaanet.ru</a:t>
            </a:r>
            <a:endParaRPr lang="en-US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3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pres?slideindex=1&amp;slidetitle="/>
              </a:rPr>
              <a:t>www.PE-systems.ru</a:t>
            </a: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pres?slideindex=1&amp;slidetitle="/>
              </a:rPr>
              <a:t> </a:t>
            </a:r>
            <a:endParaRPr lang="ru-RU" sz="2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697"/>
            <a:ext cx="91440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деятельности предприятия –     </a:t>
            </a:r>
          </a:p>
          <a:p>
            <a:pPr marL="137160" indent="0">
              <a:buNone/>
            </a:pP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Ветроэнергетика</a:t>
            </a:r>
          </a:p>
          <a:p>
            <a:pPr marL="137160" indent="0">
              <a:buNone/>
            </a:pPr>
            <a:endParaRPr lang="ru-RU" sz="2400" b="1" kern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Направления деятельности:</a:t>
            </a: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инновационная </a:t>
            </a: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(проведение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НИР,</a:t>
            </a: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внедрение </a:t>
            </a: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технологических новшеств в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разработки);</a:t>
            </a:r>
            <a:endParaRPr lang="ru-RU" sz="2400" b="1" kern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разработка </a:t>
            </a: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оборудования          </a:t>
            </a: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ветросолнечных </a:t>
            </a: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(ВИЭ) электростанций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гарантированного энергоснабжения</a:t>
            </a: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проектирование </a:t>
            </a: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строительство гибридных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37160" indent="0">
              <a:buNone/>
            </a:pP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электростанций </a:t>
            </a: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ВИЭ;</a:t>
            </a:r>
          </a:p>
          <a:p>
            <a:pPr marL="137160" indent="0">
              <a:buNone/>
            </a:pP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ru-RU" sz="24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4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аркетинговая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31276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9" y="5110"/>
            <a:ext cx="9144000" cy="685289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   </a:t>
            </a:r>
            <a:r>
              <a:rPr lang="ru-RU" sz="1600" dirty="0" smtClean="0"/>
              <a:t>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37160" indent="0">
              <a:buNone/>
            </a:pP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Специализация предприятия:</a:t>
            </a:r>
          </a:p>
          <a:p>
            <a:pPr marL="137160" indent="0">
              <a:buNone/>
            </a:pPr>
            <a:endParaRPr lang="ru-RU" sz="2600" b="1" kern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сследования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разработки в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</a:p>
          <a:p>
            <a:pPr marL="137160" indent="0">
              <a:buNone/>
            </a:pP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аэродинамики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аэроакустики лопастей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</a:p>
          <a:p>
            <a:pPr marL="137160" indent="0">
              <a:buNone/>
            </a:pP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ветряных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турбин,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конструкций  ветроэлектри- </a:t>
            </a:r>
            <a:endParaRPr lang="ru-RU" sz="2600" b="1" kern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ческих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установок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ВЭУ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600" b="1" kern="6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2. Проведение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численных и натурных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137160" indent="0">
              <a:buNone/>
            </a:pP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экспериментов.</a:t>
            </a:r>
            <a:endParaRPr lang="ru-RU" sz="2600" b="1" kern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3.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азработка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изготовление макетов лопастей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37160" indent="0">
              <a:buNone/>
            </a:pP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и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макетов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ВЭУ.</a:t>
            </a:r>
            <a:endParaRPr lang="ru-RU" sz="2600" b="1" kern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4.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сследование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 оборудования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ВИЭ.</a:t>
            </a:r>
            <a:endParaRPr lang="ru-RU" sz="2600" b="1" kern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5.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нжиниринг </a:t>
            </a:r>
            <a:r>
              <a:rPr lang="ru-RU" sz="2600" b="1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 ПИР ЭС </a:t>
            </a:r>
            <a:r>
              <a:rPr lang="ru-RU" sz="2600" b="1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ВИЭ.</a:t>
            </a:r>
            <a:endParaRPr lang="ru-RU" sz="2600" b="1" kern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812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196752"/>
            <a:ext cx="7134703" cy="500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Разработки конструкций </a:t>
            </a:r>
            <a:b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ветроэлектрических установок ВЭУ</a:t>
            </a:r>
            <a:endParaRPr lang="ru-RU" sz="26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ru-RU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ru-RU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ru-RU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Макет горизонтально-осевой ВЭУ мощностью 10 кВт</a:t>
            </a:r>
            <a:endParaRPr lang="ru-RU" sz="2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68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Разработки конструкций </a:t>
            </a:r>
            <a:b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ветроэлектрических установок ВЭУ</a:t>
            </a:r>
            <a:endParaRPr lang="ru-RU" sz="26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     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редприятие  разрабатывает   технологию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увеличения выработки  электроэнергии  ВЭУ  путём   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более полного использования ветрового потенциала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местности.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Предварительные  результаты   показывают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 увеличения на   40 - 50%  объёма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вырабатываемой  энергии  и  при  определённых 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успехах  в технологиях изготовления, достижения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паритета цен с энергосбытовыми компаниями.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Предприятие владеет патентами и  Секретом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производства (Ноу-хау).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03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3</a:t>
            </a:r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D– </a:t>
            </a: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</a:t>
            </a:r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макета </a:t>
            </a:r>
            <a:b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горизонтально-осевой </a:t>
            </a: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ВЭУ </a:t>
            </a:r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мощностью </a:t>
            </a:r>
            <a:r>
              <a:rPr lang="ru-RU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кВт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1340768"/>
            <a:ext cx="6712278" cy="532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8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indent="0"/>
            <a: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Проведение численных и натурных   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экспериментов.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Численный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 по поиску </a:t>
            </a: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оптимальной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геометрии лопастей ВЭУ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-318" r="10790" b="9729"/>
          <a:stretch/>
        </p:blipFill>
        <p:spPr bwMode="auto">
          <a:xfrm>
            <a:off x="283349" y="1196752"/>
            <a:ext cx="4464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4" b="12029"/>
          <a:stretch/>
        </p:blipFill>
        <p:spPr bwMode="auto">
          <a:xfrm>
            <a:off x="283349" y="3307913"/>
            <a:ext cx="4461881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737202" y="2057911"/>
            <a:ext cx="4171429" cy="28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892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indent="0"/>
            <a: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Проведение численных и натурных   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экспериментов.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Натурные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экспериментальные исследования </a:t>
            </a: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лопастей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макете в  масштабе М 1:5</a:t>
            </a:r>
          </a:p>
        </p:txBody>
      </p:sp>
      <p:pic>
        <p:nvPicPr>
          <p:cNvPr id="7" name="Picture 2" descr="D:\ВЕТРОЭНЕРГЕТИКА\ГК_6106\Испытания 018\фото_испытания 018\IMG_04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44" r="22096" b="7158"/>
          <a:stretch/>
        </p:blipFill>
        <p:spPr bwMode="auto">
          <a:xfrm>
            <a:off x="792000" y="1196752"/>
            <a:ext cx="3780000" cy="47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23"/>
          <a:stretch/>
        </p:blipFill>
        <p:spPr bwMode="auto">
          <a:xfrm>
            <a:off x="4572000" y="1196752"/>
            <a:ext cx="366026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512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137160" indent="0"/>
            <a: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Разработка и изготовление макетов </a:t>
            </a: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kern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лопастей и </a:t>
            </a:r>
            <a: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макетов ВЭУ.</a:t>
            </a:r>
            <a:br>
              <a:rPr lang="ru-RU" sz="2900" kern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>
              <a:buNone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 indent="0" algn="ctr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Действующий макет в масштабе М 1:5  ВЭУ </a:t>
            </a:r>
            <a:b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малой мощности (снят передний обтекатель)</a:t>
            </a:r>
          </a:p>
        </p:txBody>
      </p:sp>
      <p:pic>
        <p:nvPicPr>
          <p:cNvPr id="6" name="Picture 2" descr="D:\ВЕТРОЭНЕРГЕТИКА\ГК_6106\Испытания 018\фото_испытания 018\IMG_04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99" b="6041"/>
          <a:stretch/>
        </p:blipFill>
        <p:spPr bwMode="auto">
          <a:xfrm>
            <a:off x="2699792" y="1196752"/>
            <a:ext cx="4104456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790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B0D6AD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B0D6A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2035</TotalTime>
  <Words>542</Words>
  <Application>Microsoft Office PowerPoint</Application>
  <PresentationFormat>Экран (4:3)</PresentationFormat>
  <Paragraphs>220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1. Разработки конструкций  ветроэлектрических установок ВЭУ</vt:lpstr>
      <vt:lpstr>1. Разработки конструкций  ветроэлектрических установок ВЭУ</vt:lpstr>
      <vt:lpstr>Цифровая 3D– модель макета  горизонтально-осевой ВЭУ  мощностью 10 кВт</vt:lpstr>
      <vt:lpstr> 2. Проведение численных и натурных        экспериментов. </vt:lpstr>
      <vt:lpstr> 2. Проведение численных и натурных        экспериментов. </vt:lpstr>
      <vt:lpstr> 3. Разработка и изготовление макетов  лопастей и макетов ВЭУ. </vt:lpstr>
      <vt:lpstr> 3. Разработка и изготовление макетов  лопастей и макетов ВЭУ. </vt:lpstr>
      <vt:lpstr> 3. Разработка и изготовление макетов  лопастей и макетов ВЭУ. </vt:lpstr>
      <vt:lpstr> 3. Разработка и изготовление макетов  лопастей и макетов ВЭУ. </vt:lpstr>
      <vt:lpstr> 4. Исследование рынка оборудования ВИЭ. </vt:lpstr>
      <vt:lpstr>5. Инжиниринг и  ПИР ЭС ВИЭ.</vt:lpstr>
      <vt:lpstr>Слайд 15</vt:lpstr>
      <vt:lpstr>Слайд 16</vt:lpstr>
      <vt:lpstr>Предварительное проектирование (НИР, этап ТП,  ЭП ОКР) легких самолетов и БПЛА.</vt:lpstr>
      <vt:lpstr>Исследования и разработки в области  аэродинамики и аэроакустики изделий и агрегатов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СВ</cp:lastModifiedBy>
  <cp:revision>99</cp:revision>
  <dcterms:created xsi:type="dcterms:W3CDTF">2012-11-05T10:00:52Z</dcterms:created>
  <dcterms:modified xsi:type="dcterms:W3CDTF">2015-04-10T05:21:05Z</dcterms:modified>
</cp:coreProperties>
</file>