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6" r:id="rId2"/>
    <p:sldId id="333" r:id="rId3"/>
    <p:sldId id="340" r:id="rId4"/>
    <p:sldId id="342" r:id="rId5"/>
    <p:sldId id="348" r:id="rId6"/>
    <p:sldId id="343" r:id="rId7"/>
    <p:sldId id="345" r:id="rId8"/>
    <p:sldId id="344" r:id="rId9"/>
    <p:sldId id="347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574" autoAdjust="0"/>
  </p:normalViewPr>
  <p:slideViewPr>
    <p:cSldViewPr snapToGrid="0" snapToObjects="1">
      <p:cViewPr varScale="1">
        <p:scale>
          <a:sx n="84" d="100"/>
          <a:sy n="84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4624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7AA8B43-BF24-E840-85CC-FC9F84392DC8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699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E78048C-580A-814B-9BF7-68D418CDD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3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1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C8CD-C7D9-654C-930A-772E677DCA21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6C5F-CA22-7646-9259-64C7F9B2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4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effectLst>
            <a:outerShdw blurRad="50800" dist="50800" dir="5400000" algn="ctr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38" y="4981295"/>
            <a:ext cx="2122460" cy="12711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124" y="41182"/>
            <a:ext cx="89289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</a:t>
            </a:r>
          </a:p>
        </p:txBody>
      </p:sp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325132"/>
            <a:ext cx="1224136" cy="401864"/>
          </a:xfrm>
          <a:prstGeom prst="rect">
            <a:avLst/>
          </a:prstGeom>
        </p:spPr>
      </p:pic>
      <p:pic>
        <p:nvPicPr>
          <p:cNvPr id="16" name="Рисунок 15" descr="http://st.tengrinews.kz/userdata/news/2012/news_216918/photo_5994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5" y="4960248"/>
            <a:ext cx="2490840" cy="12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greendiary.com/wp-content/uploads/2012/07/sorghum_Y1FES_1729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526" y="302792"/>
            <a:ext cx="2309803" cy="148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94" y="296370"/>
            <a:ext cx="1966937" cy="148756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62" y="296370"/>
            <a:ext cx="2297767" cy="14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 descr="http://mw2.google.com/mw-panoramio/photos/medium/984991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5993" y="1771889"/>
            <a:ext cx="1966937" cy="111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allpaperscraft.ru/image/20940/3840x24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1419" y="4969467"/>
            <a:ext cx="2209799" cy="12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clarkemachinery.ie/clarkemachinery/main/trojan_140711_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6328" y="302792"/>
            <a:ext cx="2276833" cy="14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45" y="4970319"/>
            <a:ext cx="2104817" cy="1253369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5" y="1752584"/>
            <a:ext cx="6869065" cy="1959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ОАО «Региональная корпорация развития»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созданию территориального инновационного агропромышленного кластера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«ДОНСКОЕ МЯСО»</a:t>
            </a:r>
          </a:p>
        </p:txBody>
      </p:sp>
      <p:pic>
        <p:nvPicPr>
          <p:cNvPr id="27" name="Рисунок 26" descr="http://www.biotecnologiepertutti.it/wp-content/uploads/2009/01/impianto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6060" y="3730028"/>
            <a:ext cx="2353935" cy="125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>
            <a:spLocks noGrp="1" noChangeArrowheads="1"/>
          </p:cNvSpPr>
          <p:nvPr/>
        </p:nvSpPr>
        <p:spPr>
          <a:xfrm>
            <a:off x="6059783" y="3723699"/>
            <a:ext cx="2794505" cy="1198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Генеральный директор </a:t>
            </a:r>
          </a:p>
          <a:p>
            <a:pPr eaLnBrk="1" hangingPunct="1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ОАО «РКР» </a:t>
            </a:r>
          </a:p>
          <a:p>
            <a:pPr eaLnBrk="1" hangingPunct="1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Гончаров В.Г.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059" y="3719987"/>
            <a:ext cx="2472180" cy="12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19826"/>
            <a:ext cx="4638675" cy="50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57" y="181069"/>
            <a:ext cx="8640961" cy="362139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восточных районов Ростовской области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99637"/>
              </p:ext>
            </p:extLst>
          </p:nvPr>
        </p:nvGraphicFramePr>
        <p:xfrm>
          <a:off x="4733925" y="901871"/>
          <a:ext cx="4319541" cy="548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12"/>
                <a:gridCol w="1836724"/>
                <a:gridCol w="802880"/>
                <a:gridCol w="830698"/>
                <a:gridCol w="461727"/>
              </a:tblGrid>
              <a:tr h="35250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Восточные районы Ростовской области в цифрах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Восточные районы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га</a:t>
                      </a:r>
                      <a:endParaRPr lang="ru-RU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168 265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4 235 560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угодья, тыс. 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пашня, тыс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га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сенокосы,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тыс.га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пастбища, тыс. га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многолетние насаждения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КРС,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тыс. голов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с/х предприятиях,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голов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ЛПХ, тыс.голов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КФХ, тыс.голов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МРС,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тыс. голов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1 182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с/х предприятиях, тыс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голов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ЛПХ, тыс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голов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КФХ, тыс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голов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8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7" y="260648"/>
            <a:ext cx="8640961" cy="370940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Сферы деятельности участников кластера «ДОНСКОЕ МЯСО»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641447" y="2894386"/>
            <a:ext cx="5664328" cy="1192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" rtlCol="0" anchor="t" anchorCtr="0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инновационный 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агропромышленный кластер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 О Н С К О Е      М Я С О»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7589" y="2725892"/>
            <a:ext cx="3275201" cy="307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ресурсами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63725" y="3846332"/>
            <a:ext cx="3502931" cy="3440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 переработка продукции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11399" y="1383037"/>
            <a:ext cx="1922559" cy="6422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кормовых культур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779414" y="760209"/>
            <a:ext cx="1795961" cy="6049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комбикормов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865873" y="847407"/>
            <a:ext cx="2146809" cy="8614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КРС мясных пород и других пород животных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907704" y="4481355"/>
            <a:ext cx="2273057" cy="7334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Забой, разделка, расфасовка мясной продукции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797576" y="1349984"/>
            <a:ext cx="1780959" cy="6379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и культурные пастбища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 rot="7520905">
            <a:off x="3720469" y="4178775"/>
            <a:ext cx="114239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 rot="2374665">
            <a:off x="7050160" y="4238987"/>
            <a:ext cx="110214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9418414">
            <a:off x="7403539" y="2503472"/>
            <a:ext cx="148681" cy="376848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7110" y="740624"/>
            <a:ext cx="1948328" cy="6618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семян кормовых культур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453882" y="4626533"/>
            <a:ext cx="613005" cy="365614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546633">
            <a:off x="3159255" y="2452961"/>
            <a:ext cx="162143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418201" y="2354066"/>
            <a:ext cx="137000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549897" y="2994948"/>
            <a:ext cx="917302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8057" y="2025282"/>
            <a:ext cx="1780958" cy="457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кормами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43842" y="778070"/>
            <a:ext cx="1491621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Залужение пастбищ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612821" y="1303748"/>
            <a:ext cx="1725669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Строитель-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скважин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059888" y="1296880"/>
            <a:ext cx="1831753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воды в прудах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642481" y="764899"/>
            <a:ext cx="1635847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орошения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8852" y="2034241"/>
            <a:ext cx="2647980" cy="301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водой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43632" y="2023678"/>
            <a:ext cx="1979080" cy="430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воспроизводства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843237" y="5414701"/>
            <a:ext cx="2495253" cy="7977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и производство мясной продукции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580072" y="5411633"/>
            <a:ext cx="2634122" cy="8008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Заготовка, подработка и отправка шкур, шерсти, пера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075772" y="4481904"/>
            <a:ext cx="1790216" cy="720576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отходов производства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5909660" y="4632023"/>
            <a:ext cx="617503" cy="350136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984" y="5087747"/>
            <a:ext cx="1895421" cy="725852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биоэтанола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121" y="3680275"/>
            <a:ext cx="1888363" cy="1218291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кормов для всех видов животных, птицы, рыбы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7614" y="2036238"/>
            <a:ext cx="1340063" cy="457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на сторону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70" y="195838"/>
            <a:ext cx="8640961" cy="408900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районного мясного кластера (первое звено)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940" y="794232"/>
            <a:ext cx="8188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территории каждого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создать полный базовый цикл производства говядины специализированных пород КРС минимум на 5 000 голов маточного стада.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1818" y="3833669"/>
            <a:ext cx="8188859" cy="5001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Фермы на 180-300 голов маточного стада (зимовка без молодняка), включая ЛПХ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7940" y="4655580"/>
            <a:ext cx="8188859" cy="5001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доращивания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калибровки молодняка (в том числе подготовка ремонтного молодняка) от 500 голов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7940" y="5451028"/>
            <a:ext cx="8188860" cy="8998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Откормочные площадки в орошаемой зоне на общее количество до 25 тыс. голов на базе межрайонного территориального кластера «ДОНСКОЕ МЯСО»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Пролетарский,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Семикаракорский,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Волгодонской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районы)</a:t>
            </a:r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4546626" y="4292147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4551820" y="5080696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80612" y="2547457"/>
            <a:ext cx="1886378" cy="46440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15128" y="2547457"/>
            <a:ext cx="2134568" cy="46440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300388" y="3133880"/>
            <a:ext cx="2040339" cy="46440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21,4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960246" y="2518782"/>
            <a:ext cx="1946485" cy="46440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65770" y="2542861"/>
            <a:ext cx="1939174" cy="4644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845310" y="3108901"/>
            <a:ext cx="1988590" cy="46440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12,4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3527" y="1791520"/>
            <a:ext cx="8583203" cy="5580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поголовье маточного стада восточных районов Ростовской области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591025" y="3290942"/>
            <a:ext cx="689140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4895062" y="3288162"/>
            <a:ext cx="689140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3548414" y="3296884"/>
            <a:ext cx="689140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8046556" y="3274895"/>
            <a:ext cx="689140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6777892" y="3573426"/>
            <a:ext cx="124173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2258470" y="3571297"/>
            <a:ext cx="124173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70" y="195838"/>
            <a:ext cx="8640961" cy="408900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фактического поголовья КРС и МРС кормами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4888662" y="3200114"/>
            <a:ext cx="3962077" cy="1001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Залужение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пастбищ: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600 тыс. га,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ЛПХ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310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5770" y="2197657"/>
            <a:ext cx="2473993" cy="5642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тыс. тонн в год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33130" y="859885"/>
            <a:ext cx="5106235" cy="545339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поголовье по состоянию на 01.01.2016: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КРС – 216тыс. голов; МРС – 796 тыс. голов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3415" y="1647357"/>
            <a:ext cx="8271477" cy="3848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кормами на фактическое поголовье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6582" y="2946597"/>
            <a:ext cx="2434021" cy="5642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Силос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тыс. тонн в год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5633" y="4828803"/>
            <a:ext cx="8169259" cy="35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водой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5770" y="3676336"/>
            <a:ext cx="3337509" cy="7104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Концентраты (заключительный откорм) – 25 тыс. тонн в год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888662" y="2404852"/>
            <a:ext cx="2413279" cy="5642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Сенокосы (факт) – 13 тыс. га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675830" y="5425438"/>
            <a:ext cx="5866645" cy="4123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воде –   22-25 тыс. куб. м в сутки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2487735" y="2408800"/>
            <a:ext cx="865206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2558199" y="2733982"/>
            <a:ext cx="1515571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2453359" y="2057321"/>
            <a:ext cx="145955" cy="237234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7777933" y="2528511"/>
            <a:ext cx="1091634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6966083" y="2174525"/>
            <a:ext cx="371237" cy="240533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4513270" y="4913637"/>
            <a:ext cx="145957" cy="78763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89326" y="5976545"/>
            <a:ext cx="1635847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орошения, водоводы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54664" y="6051168"/>
            <a:ext cx="1858449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Артезианские скважины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193160" y="5976545"/>
            <a:ext cx="1831753" cy="5738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воды в прудах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6567845">
            <a:off x="2473823" y="5676527"/>
            <a:ext cx="112824" cy="477028"/>
          </a:xfrm>
          <a:prstGeom prst="rightArrow">
            <a:avLst>
              <a:gd name="adj1" fmla="val 46515"/>
              <a:gd name="adj2" fmla="val 564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3472309">
            <a:off x="6339845" y="5718887"/>
            <a:ext cx="113784" cy="477028"/>
          </a:xfrm>
          <a:prstGeom prst="rightArrow">
            <a:avLst>
              <a:gd name="adj1" fmla="val 46515"/>
              <a:gd name="adj2" fmla="val 564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4527933" y="5704067"/>
            <a:ext cx="116628" cy="485460"/>
          </a:xfrm>
          <a:prstGeom prst="rightArrow">
            <a:avLst>
              <a:gd name="adj1" fmla="val 46515"/>
              <a:gd name="adj2" fmla="val 564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7" y="260648"/>
            <a:ext cx="8640961" cy="370940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Предлагаемый состав участников кластера «ДОНСКОЕ МЯСО»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25027" y="1370790"/>
            <a:ext cx="8640960" cy="6468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" rtlCol="0" anchor="t" anchorCtr="0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инновационный агропромышленный кластер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«ДОНСКОЕ МЯСО»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494026" y="1056876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298" y="733909"/>
            <a:ext cx="1404596" cy="4282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кормами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71914" y="732601"/>
            <a:ext cx="1553342" cy="430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воспроизводства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792563" y="1986709"/>
            <a:ext cx="3505887" cy="53475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учреждения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64099" y="730001"/>
            <a:ext cx="2596858" cy="4308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и откорм животных. Заготовка кормов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99800" y="730001"/>
            <a:ext cx="1466188" cy="4308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мяса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807086" y="1115276"/>
            <a:ext cx="257018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2880083" y="1058861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8006179" y="1117073"/>
            <a:ext cx="253427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266733" y="3091626"/>
            <a:ext cx="6599255" cy="2650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«Донской зональный НИИ сельского хозяйства»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66733" y="2636742"/>
            <a:ext cx="6599255" cy="2552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Государственный аграрный университет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2901" y="3511030"/>
            <a:ext cx="6599255" cy="2617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Сорговая семеноводческая компания «Славянское поле»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66733" y="4450672"/>
            <a:ext cx="6599255" cy="2617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Северо-Кавказский НИИ механизации 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электрификации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66733" y="3911207"/>
            <a:ext cx="6599255" cy="2617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«Форсайт»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биопрепаратов)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262904" y="4813368"/>
            <a:ext cx="6599255" cy="2617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«Премикс» - кафедра физиологии и кормления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КубГАУ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135415" y="5391908"/>
            <a:ext cx="4726741" cy="3236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«ОТЭК- Инвест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12721" y="2636743"/>
            <a:ext cx="1915255" cy="15361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семян кормовых культур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12721" y="4390931"/>
            <a:ext cx="1915255" cy="7756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комбикормов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12721" y="5352490"/>
            <a:ext cx="3095428" cy="8614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селекция и поставка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племпоголовья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135415" y="5802139"/>
            <a:ext cx="4726741" cy="3236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«Калмыцкое» (г. Элиста)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7" y="260648"/>
            <a:ext cx="8640961" cy="370940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Предлагаемый состав участников кластера «ДОНСКОЕ МЯСО»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6400516"/>
            <a:ext cx="1224136" cy="4018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25027" y="1370790"/>
            <a:ext cx="8640960" cy="6468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" rtlCol="0" anchor="t" anchorCtr="0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инновационный агропромышленный кластер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«ДОНСКОЕ МЯСО»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467273" y="1057457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298" y="733909"/>
            <a:ext cx="1404596" cy="4282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кормами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32032" y="732821"/>
            <a:ext cx="1618411" cy="430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воспроизводства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88632" y="1965506"/>
            <a:ext cx="7113749" cy="32363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Сельхозтоваропроизводители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(базовые хозяйства районов)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56396" y="719340"/>
            <a:ext cx="2558758" cy="4308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и откорм животных. Заготовка кормов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15200" y="730001"/>
            <a:ext cx="1536936" cy="4308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мяса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802050" y="1110239"/>
            <a:ext cx="267089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2854041" y="1048976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7951484" y="1111599"/>
            <a:ext cx="264366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976" y="3111533"/>
            <a:ext cx="1811632" cy="446918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Заветинский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19300" y="3017016"/>
            <a:ext cx="4929124" cy="635952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«Князь Владимир; СПК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Федосеевский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Бицаев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ИП Шевченко А.Н.; ИП Гусейнов А.Н.;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Повзиков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А.В.; ИП Аникеев В.А.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052647" y="2251085"/>
            <a:ext cx="1924703" cy="6172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КРС мясных пород и МРС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377892" y="2344957"/>
            <a:ext cx="2315763" cy="4749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и откорм животных.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192904" y="2352986"/>
            <a:ext cx="1512044" cy="4749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кормов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52649" y="3155881"/>
            <a:ext cx="1924701" cy="3696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Федосеевский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2872737" y="2708340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5467273" y="2699219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7946497" y="2779477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8270" y="3825770"/>
            <a:ext cx="1799373" cy="43146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6292" y="4388870"/>
            <a:ext cx="1809312" cy="43146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270" y="5290711"/>
            <a:ext cx="1799373" cy="41844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6010" y="4843035"/>
            <a:ext cx="1811633" cy="41856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8331" y="5730708"/>
            <a:ext cx="1809312" cy="43150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Пролетарский 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8331" y="6189755"/>
            <a:ext cx="1785234" cy="42152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Семикаракорский 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08407" y="3723976"/>
            <a:ext cx="4929124" cy="628523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«Красноармейское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ООО «Солнечное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СПК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Зубайриева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Д.Р.; ИП,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Забродский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Н.М.;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Бибасханов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Б.Ж.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32329" y="3853396"/>
            <a:ext cx="1948049" cy="3696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«Солнечное»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052736" y="4380534"/>
            <a:ext cx="1944487" cy="3696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СПКПЗ «Мир»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008407" y="4386154"/>
            <a:ext cx="4929124" cy="421239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ПЗ «Первомайский»; Колхоз «Кормовое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СПКПЗ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«Мир»;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Нетрбин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В.Ю.; ИП Карпенко З.Н.; 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001194" y="4841048"/>
            <a:ext cx="4929124" cy="422539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«Колхоз им. Кирова»; ОАО «Прогресс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ЗАО Агрофирма «Центральная»; ООО «Степной»; КФК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Кулишова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052647" y="4792867"/>
            <a:ext cx="1944576" cy="6099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«Колхоз им. Кирова»; ОАО «Прогресс»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008407" y="5295601"/>
            <a:ext cx="4921911" cy="416588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ПКХ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Коммисаровский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СПК Колхоз «Восход»;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Умаров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015620" y="5732487"/>
            <a:ext cx="4921911" cy="429728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«Энергия»; Пролетарская АККОР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19300" y="6193381"/>
            <a:ext cx="4929123" cy="40720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Бакланниковское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579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7" y="260648"/>
            <a:ext cx="8640961" cy="370940"/>
          </a:xfrm>
          <a:solidFill>
            <a:srgbClr val="0070C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Предлагаемый состав участников кластера «ДОНСКОЕ МЯСО»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25027" y="1370790"/>
            <a:ext cx="8640960" cy="6468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" rtlCol="0" anchor="t" anchorCtr="0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инновационный агропромышленный кластер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«ДОНСКОЕ МЯСО»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403597" y="1047037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298" y="733909"/>
            <a:ext cx="1404596" cy="4282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кормами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15595" y="732601"/>
            <a:ext cx="1543817" cy="430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воспроизводства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467576" y="1992719"/>
            <a:ext cx="4155861" cy="52510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Перерабатывающие предприятия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59596" y="731135"/>
            <a:ext cx="2625007" cy="4308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и откорм животных. Заготовка кормов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84787" y="730001"/>
            <a:ext cx="1581200" cy="4308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мяса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802049" y="1110239"/>
            <a:ext cx="267091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2819001" y="1047038"/>
            <a:ext cx="137002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7939039" y="1107438"/>
            <a:ext cx="272695" cy="438515"/>
          </a:xfrm>
          <a:prstGeom prst="rightArrow">
            <a:avLst>
              <a:gd name="adj1" fmla="val 46515"/>
              <a:gd name="adj2" fmla="val 528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266733" y="3172915"/>
            <a:ext cx="6599255" cy="265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«Виктория» (с. Развильное Песчанокопского района)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66733" y="2764066"/>
            <a:ext cx="6599255" cy="2552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(г. Ростов-на-Дону)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62901" y="3609442"/>
            <a:ext cx="6599255" cy="2617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Консервпищепром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(с. Ремонтное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66733" y="5441181"/>
            <a:ext cx="6599255" cy="2617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ДонКожСырьё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(г. Константиновск Константиновского района)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62900" y="4039247"/>
            <a:ext cx="6599255" cy="2617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«Ашан» (г. Москва)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95923" y="2736901"/>
            <a:ext cx="1917860" cy="16209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Забой, разделка, расфасовка, переработка и производство мясной продукции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95923" y="5316043"/>
            <a:ext cx="1917860" cy="5120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шкур КРС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3071-8515-40BA-972D-BAB8DA11A8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465386"/>
            <a:ext cx="7128792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</a:p>
        </p:txBody>
      </p:sp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1328"/>
            <a:ext cx="1224136" cy="401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315" y="2573972"/>
            <a:ext cx="820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8248</TotalTime>
  <Words>1022</Words>
  <Application>Microsoft Office PowerPoint</Application>
  <PresentationFormat>Экран (4:3)</PresentationFormat>
  <Paragraphs>227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Предложения ОАО «Региональная корпорация развития» по созданию территориального инновационного агропромышленного кластера  «ДОНСКОЕ МЯСО»</vt:lpstr>
      <vt:lpstr>Краткая характеристика восточных районов Ростовской области</vt:lpstr>
      <vt:lpstr>Сферы деятельности участников кластера «ДОНСКОЕ МЯСО»</vt:lpstr>
      <vt:lpstr>Модель районного мясного кластера (первое звено)</vt:lpstr>
      <vt:lpstr>Обеспечение фактического поголовья КРС и МРС кормами</vt:lpstr>
      <vt:lpstr>Предлагаемый состав участников кластера «ДОНСКОЕ МЯСО»</vt:lpstr>
      <vt:lpstr>Предлагаемый состав участников кластера «ДОНСКОЕ МЯСО»</vt:lpstr>
      <vt:lpstr>Предлагаемый состав участников кластера «ДОНСКОЕ МЯСО»</vt:lpstr>
      <vt:lpstr>Презентация PowerPoint</vt:lpstr>
    </vt:vector>
  </TitlesOfParts>
  <Company>РКР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СТРАТЕГИЧЕСКИЙ ПЛАН</dc:title>
  <dc:creator>VG Kochnev</dc:creator>
  <cp:lastModifiedBy>Ксения</cp:lastModifiedBy>
  <cp:revision>487</cp:revision>
  <cp:lastPrinted>2016-06-16T06:54:10Z</cp:lastPrinted>
  <dcterms:created xsi:type="dcterms:W3CDTF">2015-01-16T09:07:55Z</dcterms:created>
  <dcterms:modified xsi:type="dcterms:W3CDTF">2016-06-16T10:38:32Z</dcterms:modified>
</cp:coreProperties>
</file>