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96" r:id="rId2"/>
    <p:sldMasterId id="2147483720" r:id="rId3"/>
    <p:sldMasterId id="2147483732" r:id="rId4"/>
  </p:sldMasterIdLst>
  <p:notesMasterIdLst>
    <p:notesMasterId r:id="rId12"/>
  </p:notesMasterIdLst>
  <p:sldIdLst>
    <p:sldId id="275" r:id="rId5"/>
    <p:sldId id="273" r:id="rId6"/>
    <p:sldId id="272" r:id="rId7"/>
    <p:sldId id="274" r:id="rId8"/>
    <p:sldId id="271" r:id="rId9"/>
    <p:sldId id="260" r:id="rId10"/>
    <p:sldId id="266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54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93CE37-F54E-4CCE-A56D-AE95B36425D6}" type="doc">
      <dgm:prSet loTypeId="urn:microsoft.com/office/officeart/2005/8/layout/radial4" loCatId="relationship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A02014FA-0A6F-45EC-B7CD-CCBB5982A370}">
      <dgm:prSet phldrT="[Текст]"/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МТФ </a:t>
          </a:r>
          <a:r>
            <a: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4-го или 5-го </a:t>
          </a:r>
          <a:r>
            <a: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поколения</a:t>
          </a:r>
          <a:endParaRPr lang="ru-RU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67C6E86F-166C-4428-8F4A-F91F7284263B}" type="parTrans" cxnId="{8E0C9190-F5A3-4C91-AA90-504D6223AB92}">
      <dgm:prSet/>
      <dgm:spPr/>
      <dgm:t>
        <a:bodyPr/>
        <a:lstStyle/>
        <a:p>
          <a:endParaRPr lang="ru-RU" b="1">
            <a:latin typeface="Times New Roman" pitchFamily="18" charset="0"/>
            <a:cs typeface="Times New Roman" pitchFamily="18" charset="0"/>
          </a:endParaRPr>
        </a:p>
      </dgm:t>
    </dgm:pt>
    <dgm:pt modelId="{BD19B83B-0C10-4ABD-97C1-20C7853D620C}" type="sibTrans" cxnId="{8E0C9190-F5A3-4C91-AA90-504D6223AB92}">
      <dgm:prSet/>
      <dgm:spPr/>
      <dgm:t>
        <a:bodyPr/>
        <a:lstStyle/>
        <a:p>
          <a:endParaRPr lang="ru-RU" b="1">
            <a:latin typeface="Times New Roman" pitchFamily="18" charset="0"/>
            <a:cs typeface="Times New Roman" pitchFamily="18" charset="0"/>
          </a:endParaRPr>
        </a:p>
      </dgm:t>
    </dgm:pt>
    <dgm:pt modelId="{BB7949C0-C04F-4142-9530-15019E999A81}">
      <dgm:prSet phldrT="[Текст]" custT="1"/>
      <dgm:spPr/>
      <dgm:t>
        <a:bodyPr/>
        <a:lstStyle/>
        <a:p>
          <a:r>
            <a:rPr lang="ru-RU" sz="18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РосАгроЛизинг</a:t>
          </a:r>
          <a:endParaRPr lang="ru-RU" sz="18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786ED708-5F7D-47FB-9F7B-3223401651CE}" type="parTrans" cxnId="{5D06A062-669E-468F-A40C-7D34ACD4658B}">
      <dgm:prSet/>
      <dgm:spPr/>
      <dgm:t>
        <a:bodyPr/>
        <a:lstStyle/>
        <a:p>
          <a:endParaRPr lang="ru-RU" b="1">
            <a:latin typeface="Times New Roman" pitchFamily="18" charset="0"/>
            <a:cs typeface="Times New Roman" pitchFamily="18" charset="0"/>
          </a:endParaRPr>
        </a:p>
      </dgm:t>
    </dgm:pt>
    <dgm:pt modelId="{1B2A3B93-7344-4CCD-9AF1-0060ED7E0A5C}" type="sibTrans" cxnId="{5D06A062-669E-468F-A40C-7D34ACD4658B}">
      <dgm:prSet/>
      <dgm:spPr/>
      <dgm:t>
        <a:bodyPr/>
        <a:lstStyle/>
        <a:p>
          <a:endParaRPr lang="ru-RU" b="1">
            <a:latin typeface="Times New Roman" pitchFamily="18" charset="0"/>
            <a:cs typeface="Times New Roman" pitchFamily="18" charset="0"/>
          </a:endParaRPr>
        </a:p>
      </dgm:t>
    </dgm:pt>
    <dgm:pt modelId="{8DD6DE76-0ABB-4ED3-9FDA-1A3F29DDCBA4}">
      <dgm:prSet phldrT="[Текст]" custT="1"/>
      <dgm:spPr/>
      <dgm:t>
        <a:bodyPr/>
        <a:lstStyle/>
        <a:p>
          <a:r>
            <a: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Инвестор МТФ, привлеченный РКР</a:t>
          </a:r>
          <a:endParaRPr lang="ru-RU" sz="18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A938988-52A6-47C1-A82D-9FF2A8960150}" type="parTrans" cxnId="{E1AD12F2-3F5B-46E2-A097-FF13C5268866}">
      <dgm:prSet/>
      <dgm:spPr/>
      <dgm:t>
        <a:bodyPr/>
        <a:lstStyle/>
        <a:p>
          <a:endParaRPr lang="ru-RU" b="1">
            <a:latin typeface="Times New Roman" pitchFamily="18" charset="0"/>
            <a:cs typeface="Times New Roman" pitchFamily="18" charset="0"/>
          </a:endParaRPr>
        </a:p>
      </dgm:t>
    </dgm:pt>
    <dgm:pt modelId="{BFAC7A4A-D833-4F87-B371-28690500D6C4}" type="sibTrans" cxnId="{E1AD12F2-3F5B-46E2-A097-FF13C5268866}">
      <dgm:prSet/>
      <dgm:spPr/>
      <dgm:t>
        <a:bodyPr/>
        <a:lstStyle/>
        <a:p>
          <a:endParaRPr lang="ru-RU" b="1">
            <a:latin typeface="Times New Roman" pitchFamily="18" charset="0"/>
            <a:cs typeface="Times New Roman" pitchFamily="18" charset="0"/>
          </a:endParaRPr>
        </a:p>
      </dgm:t>
    </dgm:pt>
    <dgm:pt modelId="{527C960E-673F-454B-B244-3837A56BAE43}">
      <dgm:prSet phldrT="[Текст]" custT="1"/>
      <dgm:spPr/>
      <dgm:t>
        <a:bodyPr/>
        <a:lstStyle/>
        <a:p>
          <a:r>
            <a: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Учебный Центр</a:t>
          </a:r>
          <a:endParaRPr lang="ru-RU" sz="18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9076BB09-0546-48C0-A676-A31CC0909F15}" type="parTrans" cxnId="{5423662A-4B3E-457B-BF36-E8FC9AE70ADA}">
      <dgm:prSet/>
      <dgm:spPr/>
      <dgm:t>
        <a:bodyPr/>
        <a:lstStyle/>
        <a:p>
          <a:endParaRPr lang="ru-RU" b="1">
            <a:latin typeface="Times New Roman" pitchFamily="18" charset="0"/>
            <a:cs typeface="Times New Roman" pitchFamily="18" charset="0"/>
          </a:endParaRPr>
        </a:p>
      </dgm:t>
    </dgm:pt>
    <dgm:pt modelId="{9C6EB58F-15B5-4A79-9539-A3985C3674BA}" type="sibTrans" cxnId="{5423662A-4B3E-457B-BF36-E8FC9AE70ADA}">
      <dgm:prSet/>
      <dgm:spPr/>
      <dgm:t>
        <a:bodyPr/>
        <a:lstStyle/>
        <a:p>
          <a:endParaRPr lang="ru-RU" b="1">
            <a:latin typeface="Times New Roman" pitchFamily="18" charset="0"/>
            <a:cs typeface="Times New Roman" pitchFamily="18" charset="0"/>
          </a:endParaRPr>
        </a:p>
      </dgm:t>
    </dgm:pt>
    <dgm:pt modelId="{201F0A13-1F1C-435C-9CF0-3EBAFF251825}">
      <dgm:prSet phldrT="[Текст]" custT="1"/>
      <dgm:spPr/>
      <dgm:t>
        <a:bodyPr/>
        <a:lstStyle/>
        <a:p>
          <a:r>
            <a: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Банки</a:t>
          </a:r>
        </a:p>
        <a:p>
          <a:r>
            <a: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(инвестиционный кредит)</a:t>
          </a:r>
          <a:endParaRPr lang="ru-RU" sz="18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60A8706D-8EFC-4741-B699-7598A235BCE9}" type="parTrans" cxnId="{9E482E92-4F70-44DF-B4C3-5E156552D234}">
      <dgm:prSet/>
      <dgm:spPr/>
      <dgm:t>
        <a:bodyPr/>
        <a:lstStyle/>
        <a:p>
          <a:endParaRPr lang="ru-RU" b="1">
            <a:latin typeface="Times New Roman" pitchFamily="18" charset="0"/>
            <a:cs typeface="Times New Roman" pitchFamily="18" charset="0"/>
          </a:endParaRPr>
        </a:p>
      </dgm:t>
    </dgm:pt>
    <dgm:pt modelId="{3EAD3F5E-C316-4FF4-8C5C-2551699EFA06}" type="sibTrans" cxnId="{9E482E92-4F70-44DF-B4C3-5E156552D234}">
      <dgm:prSet/>
      <dgm:spPr/>
      <dgm:t>
        <a:bodyPr/>
        <a:lstStyle/>
        <a:p>
          <a:endParaRPr lang="ru-RU" b="1">
            <a:latin typeface="Times New Roman" pitchFamily="18" charset="0"/>
            <a:cs typeface="Times New Roman" pitchFamily="18" charset="0"/>
          </a:endParaRPr>
        </a:p>
      </dgm:t>
    </dgm:pt>
    <dgm:pt modelId="{1B923CBA-F482-4625-8EBA-953FA486520E}">
      <dgm:prSet phldrT="[Текст]" custT="1"/>
      <dgm:spPr/>
      <dgm:t>
        <a:bodyPr/>
        <a:lstStyle/>
        <a:p>
          <a:r>
            <a: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Государство</a:t>
          </a:r>
          <a:endParaRPr lang="ru-RU" sz="18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B459010-E894-41E9-80DD-55C460BED3A0}" type="parTrans" cxnId="{DADE61DC-09CF-459D-9954-55DFECE0A05E}">
      <dgm:prSet/>
      <dgm:spPr/>
      <dgm:t>
        <a:bodyPr/>
        <a:lstStyle/>
        <a:p>
          <a:endParaRPr lang="ru-RU" b="1">
            <a:latin typeface="Times New Roman" pitchFamily="18" charset="0"/>
            <a:cs typeface="Times New Roman" pitchFamily="18" charset="0"/>
          </a:endParaRPr>
        </a:p>
      </dgm:t>
    </dgm:pt>
    <dgm:pt modelId="{98AADF95-A533-48D1-A517-E16F0D03C08E}" type="sibTrans" cxnId="{DADE61DC-09CF-459D-9954-55DFECE0A05E}">
      <dgm:prSet/>
      <dgm:spPr/>
      <dgm:t>
        <a:bodyPr/>
        <a:lstStyle/>
        <a:p>
          <a:endParaRPr lang="ru-RU" b="1">
            <a:latin typeface="Times New Roman" pitchFamily="18" charset="0"/>
            <a:cs typeface="Times New Roman" pitchFamily="18" charset="0"/>
          </a:endParaRPr>
        </a:p>
      </dgm:t>
    </dgm:pt>
    <dgm:pt modelId="{36034BAC-A123-44AA-B2D0-BBB09A8987A7}">
      <dgm:prSet custScaleX="90556" custScaleY="62989" custRadScaleRad="108165" custRadScaleInc="-10452"/>
      <dgm:spPr/>
      <dgm:t>
        <a:bodyPr/>
        <a:lstStyle/>
        <a:p>
          <a:endParaRPr lang="ru-RU"/>
        </a:p>
      </dgm:t>
    </dgm:pt>
    <dgm:pt modelId="{EB33148F-7174-41AE-8290-F6489A78E0F1}" type="parTrans" cxnId="{CA53006C-5037-4FC8-92F4-A42E7DAF21ED}">
      <dgm:prSet custAng="276739" custScaleX="115267" custScaleY="64939" custLinFactNeighborY="-34344" custRadScaleRad="41117" custRadScaleInc="-2147483648"/>
      <dgm:spPr/>
      <dgm:t>
        <a:bodyPr/>
        <a:lstStyle/>
        <a:p>
          <a:endParaRPr lang="ru-RU" b="1">
            <a:latin typeface="Times New Roman" pitchFamily="18" charset="0"/>
            <a:cs typeface="Times New Roman" pitchFamily="18" charset="0"/>
          </a:endParaRPr>
        </a:p>
      </dgm:t>
    </dgm:pt>
    <dgm:pt modelId="{D958C6C1-E48D-47A0-B0C5-633D2C78D268}" type="sibTrans" cxnId="{CA53006C-5037-4FC8-92F4-A42E7DAF21ED}">
      <dgm:prSet/>
      <dgm:spPr/>
      <dgm:t>
        <a:bodyPr/>
        <a:lstStyle/>
        <a:p>
          <a:endParaRPr lang="ru-RU"/>
        </a:p>
      </dgm:t>
    </dgm:pt>
    <dgm:pt modelId="{0AA48686-B9F2-4529-AEE8-BBCDB3DBDA83}">
      <dgm:prSet custScaleX="90556" custScaleY="62989" custRadScaleRad="108165" custRadScaleInc="-10452"/>
      <dgm:spPr/>
      <dgm:t>
        <a:bodyPr/>
        <a:lstStyle/>
        <a:p>
          <a:endParaRPr lang="ru-RU"/>
        </a:p>
      </dgm:t>
    </dgm:pt>
    <dgm:pt modelId="{93F6EA8F-49E1-4943-9379-EB7917C10A97}" type="parTrans" cxnId="{834D6A77-BB03-4B46-9A25-A90978A836A7}">
      <dgm:prSet custAng="276739" custScaleX="115267" custScaleY="64939" custLinFactNeighborY="-34344" custRadScaleRad="41117" custRadScaleInc="-2147483648"/>
      <dgm:spPr/>
      <dgm:t>
        <a:bodyPr/>
        <a:lstStyle/>
        <a:p>
          <a:endParaRPr lang="ru-RU" b="1">
            <a:latin typeface="Times New Roman" pitchFamily="18" charset="0"/>
            <a:cs typeface="Times New Roman" pitchFamily="18" charset="0"/>
          </a:endParaRPr>
        </a:p>
      </dgm:t>
    </dgm:pt>
    <dgm:pt modelId="{B2049C56-6AF6-4E62-A435-4655DF088CA7}" type="sibTrans" cxnId="{834D6A77-BB03-4B46-9A25-A90978A836A7}">
      <dgm:prSet/>
      <dgm:spPr/>
      <dgm:t>
        <a:bodyPr/>
        <a:lstStyle/>
        <a:p>
          <a:endParaRPr lang="ru-RU"/>
        </a:p>
      </dgm:t>
    </dgm:pt>
    <dgm:pt modelId="{7FFEFF0B-0097-4FC7-8E93-7FE466A9C709}">
      <dgm:prSet custScaleX="90556" custScaleY="62989" custRadScaleRad="108165" custRadScaleInc="-10452"/>
      <dgm:spPr/>
      <dgm:t>
        <a:bodyPr/>
        <a:lstStyle/>
        <a:p>
          <a:endParaRPr lang="ru-RU"/>
        </a:p>
      </dgm:t>
    </dgm:pt>
    <dgm:pt modelId="{6B171552-D6F3-4B91-A159-17EA08BFD65A}" type="parTrans" cxnId="{FB21E760-FD3F-4B84-8F5D-7347EFE907D9}">
      <dgm:prSet custAng="276739" custScaleX="115267" custScaleY="64939" custLinFactNeighborY="-34344" custRadScaleRad="41117" custRadScaleInc="-2147483648"/>
      <dgm:spPr/>
      <dgm:t>
        <a:bodyPr/>
        <a:lstStyle/>
        <a:p>
          <a:endParaRPr lang="ru-RU" b="1">
            <a:latin typeface="Times New Roman" pitchFamily="18" charset="0"/>
            <a:cs typeface="Times New Roman" pitchFamily="18" charset="0"/>
          </a:endParaRPr>
        </a:p>
      </dgm:t>
    </dgm:pt>
    <dgm:pt modelId="{DB04B71E-C695-48A5-BDE1-A9CA4339F000}" type="sibTrans" cxnId="{FB21E760-FD3F-4B84-8F5D-7347EFE907D9}">
      <dgm:prSet/>
      <dgm:spPr/>
      <dgm:t>
        <a:bodyPr/>
        <a:lstStyle/>
        <a:p>
          <a:endParaRPr lang="ru-RU"/>
        </a:p>
      </dgm:t>
    </dgm:pt>
    <dgm:pt modelId="{6F599227-E153-430E-B341-25AC8F43F388}" type="pres">
      <dgm:prSet presAssocID="{5293CE37-F54E-4CCE-A56D-AE95B36425D6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56C02A6-B9A1-43FC-BC06-EB6DD258C782}" type="pres">
      <dgm:prSet presAssocID="{A02014FA-0A6F-45EC-B7CD-CCBB5982A370}" presName="centerShape" presStyleLbl="node0" presStyleIdx="0" presStyleCnt="1" custLinFactNeighborX="430" custLinFactNeighborY="13662"/>
      <dgm:spPr/>
      <dgm:t>
        <a:bodyPr/>
        <a:lstStyle/>
        <a:p>
          <a:endParaRPr lang="ru-RU"/>
        </a:p>
      </dgm:t>
    </dgm:pt>
    <dgm:pt modelId="{670DAD4A-3726-4ED6-BE17-597D5B3A01D2}" type="pres">
      <dgm:prSet presAssocID="{786ED708-5F7D-47FB-9F7B-3223401651CE}" presName="parTrans" presStyleLbl="bgSibTrans2D1" presStyleIdx="0" presStyleCnt="5" custAng="551912" custScaleX="115267" custScaleY="64939" custLinFactNeighborX="7369" custLinFactNeighborY="70561" custRadScaleRad="41117" custRadScaleInc="-2147483648"/>
      <dgm:spPr/>
      <dgm:t>
        <a:bodyPr/>
        <a:lstStyle/>
        <a:p>
          <a:endParaRPr lang="ru-RU"/>
        </a:p>
      </dgm:t>
    </dgm:pt>
    <dgm:pt modelId="{572C4E10-B29C-4ED7-A8DD-B3A4412508ED}" type="pres">
      <dgm:prSet presAssocID="{BB7949C0-C04F-4142-9530-15019E999A81}" presName="node" presStyleLbl="node1" presStyleIdx="0" presStyleCnt="5" custScaleX="90556" custScaleY="62989" custRadScaleRad="122150" custRadScaleInc="-414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CC50C4-D91F-4554-9078-D69BBCAAC58C}" type="pres">
      <dgm:prSet presAssocID="{FA938988-52A6-47C1-A82D-9FF2A8960150}" presName="parTrans" presStyleLbl="bgSibTrans2D1" presStyleIdx="1" presStyleCnt="5" custAng="21565122" custScaleX="96303" custScaleY="111116" custLinFactNeighborX="5315" custLinFactNeighborY="16564"/>
      <dgm:spPr/>
      <dgm:t>
        <a:bodyPr/>
        <a:lstStyle/>
        <a:p>
          <a:endParaRPr lang="ru-RU"/>
        </a:p>
      </dgm:t>
    </dgm:pt>
    <dgm:pt modelId="{957CC913-A5AF-4BA3-B950-000557FD6A68}" type="pres">
      <dgm:prSet presAssocID="{8DD6DE76-0ABB-4ED3-9FDA-1A3F29DDCBA4}" presName="node" presStyleLbl="node1" presStyleIdx="1" presStyleCnt="5" custScaleX="104668" custScaleY="62989" custRadScaleRad="133429" custRadScaleInc="19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93795D-A39A-4A4C-AB5D-4D3E91A9FC7B}" type="pres">
      <dgm:prSet presAssocID="{9076BB09-0546-48C0-A676-A31CC0909F15}" presName="parTrans" presStyleLbl="bgSibTrans2D1" presStyleIdx="2" presStyleCnt="5" custScaleX="112509" custScaleY="99889" custLinFactNeighborX="12650" custLinFactNeighborY="7682"/>
      <dgm:spPr/>
      <dgm:t>
        <a:bodyPr/>
        <a:lstStyle/>
        <a:p>
          <a:endParaRPr lang="ru-RU"/>
        </a:p>
      </dgm:t>
    </dgm:pt>
    <dgm:pt modelId="{ECA62B75-F892-4DC6-880C-5490C789A439}" type="pres">
      <dgm:prSet presAssocID="{527C960E-673F-454B-B244-3837A56BAE43}" presName="node" presStyleLbl="node1" presStyleIdx="2" presStyleCnt="5" custScaleX="62989" custScaleY="629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580018-D630-4A29-9DC3-355936D39C33}" type="pres">
      <dgm:prSet presAssocID="{60A8706D-8EFC-4741-B699-7598A235BCE9}" presName="parTrans" presStyleLbl="bgSibTrans2D1" presStyleIdx="3" presStyleCnt="5" custAng="250974" custScaleX="102036" custScaleY="113191" custLinFactNeighborX="-4817" custLinFactNeighborY="17225"/>
      <dgm:spPr/>
      <dgm:t>
        <a:bodyPr/>
        <a:lstStyle/>
        <a:p>
          <a:endParaRPr lang="ru-RU"/>
        </a:p>
      </dgm:t>
    </dgm:pt>
    <dgm:pt modelId="{967A7C7E-B270-44A2-A200-7193FD5FD3F7}" type="pres">
      <dgm:prSet presAssocID="{201F0A13-1F1C-435C-9CF0-3EBAFF251825}" presName="node" presStyleLbl="node1" presStyleIdx="3" presStyleCnt="5" custScaleX="102943" custScaleY="62989" custRadScaleRad="128192" custRadScaleInc="-80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5F3037-B6E9-4BA4-BDD7-718B20ABD109}" type="pres">
      <dgm:prSet presAssocID="{FB459010-E894-41E9-80DD-55C460BED3A0}" presName="parTrans" presStyleLbl="bgSibTrans2D1" presStyleIdx="4" presStyleCnt="5" custAng="21018366" custScaleX="91521" custScaleY="69464" custLinFactNeighborX="-11692" custLinFactNeighborY="3172"/>
      <dgm:spPr/>
      <dgm:t>
        <a:bodyPr/>
        <a:lstStyle/>
        <a:p>
          <a:endParaRPr lang="ru-RU"/>
        </a:p>
      </dgm:t>
    </dgm:pt>
    <dgm:pt modelId="{DC923706-0BA1-498A-B391-C7B6F8C7BA1A}" type="pres">
      <dgm:prSet presAssocID="{1B923CBA-F482-4625-8EBA-953FA486520E}" presName="node" presStyleLbl="node1" presStyleIdx="4" presStyleCnt="5" custScaleX="62989" custScaleY="62989" custRadScaleRad="112614" custRadScaleInc="485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A67F9CF-8854-4DBC-9211-19A3556C88D5}" type="presOf" srcId="{1B923CBA-F482-4625-8EBA-953FA486520E}" destId="{DC923706-0BA1-498A-B391-C7B6F8C7BA1A}" srcOrd="0" destOrd="0" presId="urn:microsoft.com/office/officeart/2005/8/layout/radial4"/>
    <dgm:cxn modelId="{E1AD12F2-3F5B-46E2-A097-FF13C5268866}" srcId="{A02014FA-0A6F-45EC-B7CD-CCBB5982A370}" destId="{8DD6DE76-0ABB-4ED3-9FDA-1A3F29DDCBA4}" srcOrd="1" destOrd="0" parTransId="{FA938988-52A6-47C1-A82D-9FF2A8960150}" sibTransId="{BFAC7A4A-D833-4F87-B371-28690500D6C4}"/>
    <dgm:cxn modelId="{B0D1EF6A-257D-4FF1-BA1C-1C191FE48E07}" type="presOf" srcId="{8DD6DE76-0ABB-4ED3-9FDA-1A3F29DDCBA4}" destId="{957CC913-A5AF-4BA3-B950-000557FD6A68}" srcOrd="0" destOrd="0" presId="urn:microsoft.com/office/officeart/2005/8/layout/radial4"/>
    <dgm:cxn modelId="{5D06A062-669E-468F-A40C-7D34ACD4658B}" srcId="{A02014FA-0A6F-45EC-B7CD-CCBB5982A370}" destId="{BB7949C0-C04F-4142-9530-15019E999A81}" srcOrd="0" destOrd="0" parTransId="{786ED708-5F7D-47FB-9F7B-3223401651CE}" sibTransId="{1B2A3B93-7344-4CCD-9AF1-0060ED7E0A5C}"/>
    <dgm:cxn modelId="{2DACB14B-5B7A-4DBA-A0C6-825AFA95EBAA}" type="presOf" srcId="{786ED708-5F7D-47FB-9F7B-3223401651CE}" destId="{670DAD4A-3726-4ED6-BE17-597D5B3A01D2}" srcOrd="0" destOrd="0" presId="urn:microsoft.com/office/officeart/2005/8/layout/radial4"/>
    <dgm:cxn modelId="{9855897D-D857-459A-BD77-79A7AE48C4B8}" type="presOf" srcId="{201F0A13-1F1C-435C-9CF0-3EBAFF251825}" destId="{967A7C7E-B270-44A2-A200-7193FD5FD3F7}" srcOrd="0" destOrd="0" presId="urn:microsoft.com/office/officeart/2005/8/layout/radial4"/>
    <dgm:cxn modelId="{11E21712-60B1-482B-9718-CECE8E1478CD}" type="presOf" srcId="{60A8706D-8EFC-4741-B699-7598A235BCE9}" destId="{8F580018-D630-4A29-9DC3-355936D39C33}" srcOrd="0" destOrd="0" presId="urn:microsoft.com/office/officeart/2005/8/layout/radial4"/>
    <dgm:cxn modelId="{B9785D4D-DC5C-4B33-A566-1CD9938185A7}" type="presOf" srcId="{A02014FA-0A6F-45EC-B7CD-CCBB5982A370}" destId="{856C02A6-B9A1-43FC-BC06-EB6DD258C782}" srcOrd="0" destOrd="0" presId="urn:microsoft.com/office/officeart/2005/8/layout/radial4"/>
    <dgm:cxn modelId="{8E0C9190-F5A3-4C91-AA90-504D6223AB92}" srcId="{5293CE37-F54E-4CCE-A56D-AE95B36425D6}" destId="{A02014FA-0A6F-45EC-B7CD-CCBB5982A370}" srcOrd="0" destOrd="0" parTransId="{67C6E86F-166C-4428-8F4A-F91F7284263B}" sibTransId="{BD19B83B-0C10-4ABD-97C1-20C7853D620C}"/>
    <dgm:cxn modelId="{EE962CA7-3C44-4201-9BC0-BB9A72B83E67}" type="presOf" srcId="{5293CE37-F54E-4CCE-A56D-AE95B36425D6}" destId="{6F599227-E153-430E-B341-25AC8F43F388}" srcOrd="0" destOrd="0" presId="urn:microsoft.com/office/officeart/2005/8/layout/radial4"/>
    <dgm:cxn modelId="{9E482E92-4F70-44DF-B4C3-5E156552D234}" srcId="{A02014FA-0A6F-45EC-B7CD-CCBB5982A370}" destId="{201F0A13-1F1C-435C-9CF0-3EBAFF251825}" srcOrd="3" destOrd="0" parTransId="{60A8706D-8EFC-4741-B699-7598A235BCE9}" sibTransId="{3EAD3F5E-C316-4FF4-8C5C-2551699EFA06}"/>
    <dgm:cxn modelId="{AE2467E7-7954-4567-8E80-3CDCB335A0A6}" type="presOf" srcId="{527C960E-673F-454B-B244-3837A56BAE43}" destId="{ECA62B75-F892-4DC6-880C-5490C789A439}" srcOrd="0" destOrd="0" presId="urn:microsoft.com/office/officeart/2005/8/layout/radial4"/>
    <dgm:cxn modelId="{834D6A77-BB03-4B46-9A25-A90978A836A7}" srcId="{5293CE37-F54E-4CCE-A56D-AE95B36425D6}" destId="{0AA48686-B9F2-4529-AEE8-BBCDB3DBDA83}" srcOrd="2" destOrd="0" parTransId="{93F6EA8F-49E1-4943-9379-EB7917C10A97}" sibTransId="{B2049C56-6AF6-4E62-A435-4655DF088CA7}"/>
    <dgm:cxn modelId="{CA53006C-5037-4FC8-92F4-A42E7DAF21ED}" srcId="{5293CE37-F54E-4CCE-A56D-AE95B36425D6}" destId="{36034BAC-A123-44AA-B2D0-BBB09A8987A7}" srcOrd="1" destOrd="0" parTransId="{EB33148F-7174-41AE-8290-F6489A78E0F1}" sibTransId="{D958C6C1-E48D-47A0-B0C5-633D2C78D268}"/>
    <dgm:cxn modelId="{DADE61DC-09CF-459D-9954-55DFECE0A05E}" srcId="{A02014FA-0A6F-45EC-B7CD-CCBB5982A370}" destId="{1B923CBA-F482-4625-8EBA-953FA486520E}" srcOrd="4" destOrd="0" parTransId="{FB459010-E894-41E9-80DD-55C460BED3A0}" sibTransId="{98AADF95-A533-48D1-A517-E16F0D03C08E}"/>
    <dgm:cxn modelId="{348E4CF6-E0B3-4A82-9A45-D743D6FB598B}" type="presOf" srcId="{BB7949C0-C04F-4142-9530-15019E999A81}" destId="{572C4E10-B29C-4ED7-A8DD-B3A4412508ED}" srcOrd="0" destOrd="0" presId="urn:microsoft.com/office/officeart/2005/8/layout/radial4"/>
    <dgm:cxn modelId="{6472DA50-09B7-44F2-A3F3-A391276BCD05}" type="presOf" srcId="{FB459010-E894-41E9-80DD-55C460BED3A0}" destId="{515F3037-B6E9-4BA4-BDD7-718B20ABD109}" srcOrd="0" destOrd="0" presId="urn:microsoft.com/office/officeart/2005/8/layout/radial4"/>
    <dgm:cxn modelId="{E6FD4204-FD35-49F7-9DDC-2FD3F4A4ED38}" type="presOf" srcId="{9076BB09-0546-48C0-A676-A31CC0909F15}" destId="{5393795D-A39A-4A4C-AB5D-4D3E91A9FC7B}" srcOrd="0" destOrd="0" presId="urn:microsoft.com/office/officeart/2005/8/layout/radial4"/>
    <dgm:cxn modelId="{FB21E760-FD3F-4B84-8F5D-7347EFE907D9}" srcId="{5293CE37-F54E-4CCE-A56D-AE95B36425D6}" destId="{7FFEFF0B-0097-4FC7-8E93-7FE466A9C709}" srcOrd="3" destOrd="0" parTransId="{6B171552-D6F3-4B91-A159-17EA08BFD65A}" sibTransId="{DB04B71E-C695-48A5-BDE1-A9CA4339F000}"/>
    <dgm:cxn modelId="{5423662A-4B3E-457B-BF36-E8FC9AE70ADA}" srcId="{A02014FA-0A6F-45EC-B7CD-CCBB5982A370}" destId="{527C960E-673F-454B-B244-3837A56BAE43}" srcOrd="2" destOrd="0" parTransId="{9076BB09-0546-48C0-A676-A31CC0909F15}" sibTransId="{9C6EB58F-15B5-4A79-9539-A3985C3674BA}"/>
    <dgm:cxn modelId="{30851715-EEA7-46C4-A2A7-C5B90CC60C2F}" type="presOf" srcId="{FA938988-52A6-47C1-A82D-9FF2A8960150}" destId="{3DCC50C4-D91F-4554-9078-D69BBCAAC58C}" srcOrd="0" destOrd="0" presId="urn:microsoft.com/office/officeart/2005/8/layout/radial4"/>
    <dgm:cxn modelId="{EBB8ADDC-94F5-4E6C-BBFD-2933E30E6E74}" type="presParOf" srcId="{6F599227-E153-430E-B341-25AC8F43F388}" destId="{856C02A6-B9A1-43FC-BC06-EB6DD258C782}" srcOrd="0" destOrd="0" presId="urn:microsoft.com/office/officeart/2005/8/layout/radial4"/>
    <dgm:cxn modelId="{187FEEDF-CFA4-448B-889F-D377B1574BCB}" type="presParOf" srcId="{6F599227-E153-430E-B341-25AC8F43F388}" destId="{670DAD4A-3726-4ED6-BE17-597D5B3A01D2}" srcOrd="1" destOrd="0" presId="urn:microsoft.com/office/officeart/2005/8/layout/radial4"/>
    <dgm:cxn modelId="{4E04E8A7-225D-4ADD-BA1C-B454FF9DACDC}" type="presParOf" srcId="{6F599227-E153-430E-B341-25AC8F43F388}" destId="{572C4E10-B29C-4ED7-A8DD-B3A4412508ED}" srcOrd="2" destOrd="0" presId="urn:microsoft.com/office/officeart/2005/8/layout/radial4"/>
    <dgm:cxn modelId="{1ED70C66-DFC3-4E50-9DBE-0605FDDA69A4}" type="presParOf" srcId="{6F599227-E153-430E-B341-25AC8F43F388}" destId="{3DCC50C4-D91F-4554-9078-D69BBCAAC58C}" srcOrd="3" destOrd="0" presId="urn:microsoft.com/office/officeart/2005/8/layout/radial4"/>
    <dgm:cxn modelId="{E64CD6CC-759A-441F-8427-B65D19C3036B}" type="presParOf" srcId="{6F599227-E153-430E-B341-25AC8F43F388}" destId="{957CC913-A5AF-4BA3-B950-000557FD6A68}" srcOrd="4" destOrd="0" presId="urn:microsoft.com/office/officeart/2005/8/layout/radial4"/>
    <dgm:cxn modelId="{F9BFA44D-80EA-48CE-BC43-D53F371DC6CA}" type="presParOf" srcId="{6F599227-E153-430E-B341-25AC8F43F388}" destId="{5393795D-A39A-4A4C-AB5D-4D3E91A9FC7B}" srcOrd="5" destOrd="0" presId="urn:microsoft.com/office/officeart/2005/8/layout/radial4"/>
    <dgm:cxn modelId="{DC2F2AA5-AA0F-48FB-A0D1-66F47F05CE37}" type="presParOf" srcId="{6F599227-E153-430E-B341-25AC8F43F388}" destId="{ECA62B75-F892-4DC6-880C-5490C789A439}" srcOrd="6" destOrd="0" presId="urn:microsoft.com/office/officeart/2005/8/layout/radial4"/>
    <dgm:cxn modelId="{3B694FF4-BA61-406D-9650-88E82C6AFF58}" type="presParOf" srcId="{6F599227-E153-430E-B341-25AC8F43F388}" destId="{8F580018-D630-4A29-9DC3-355936D39C33}" srcOrd="7" destOrd="0" presId="urn:microsoft.com/office/officeart/2005/8/layout/radial4"/>
    <dgm:cxn modelId="{1B88C52F-5CCD-42E4-B785-7BFD68FF289E}" type="presParOf" srcId="{6F599227-E153-430E-B341-25AC8F43F388}" destId="{967A7C7E-B270-44A2-A200-7193FD5FD3F7}" srcOrd="8" destOrd="0" presId="urn:microsoft.com/office/officeart/2005/8/layout/radial4"/>
    <dgm:cxn modelId="{5E3849D7-C0F4-454D-B227-FCCF54AEED6B}" type="presParOf" srcId="{6F599227-E153-430E-B341-25AC8F43F388}" destId="{515F3037-B6E9-4BA4-BDD7-718B20ABD109}" srcOrd="9" destOrd="0" presId="urn:microsoft.com/office/officeart/2005/8/layout/radial4"/>
    <dgm:cxn modelId="{E2B67071-B861-45C3-B932-32FC7204F01B}" type="presParOf" srcId="{6F599227-E153-430E-B341-25AC8F43F388}" destId="{DC923706-0BA1-498A-B391-C7B6F8C7BA1A}" srcOrd="1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6C02A6-B9A1-43FC-BC06-EB6DD258C782}">
      <dsp:nvSpPr>
        <dsp:cNvPr id="0" name=""/>
        <dsp:cNvSpPr/>
      </dsp:nvSpPr>
      <dsp:spPr>
        <a:xfrm>
          <a:off x="4313347" y="3320802"/>
          <a:ext cx="2460892" cy="2460892"/>
        </a:xfrm>
        <a:prstGeom prst="ellipse">
          <a:avLst/>
        </a:prstGeom>
        <a:solidFill>
          <a:schemeClr val="accent3">
            <a:lumMod val="5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МТФ </a:t>
          </a:r>
          <a:r>
            <a:rPr lang="ru-RU" sz="27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4-го или 5-го </a:t>
          </a:r>
          <a:r>
            <a:rPr lang="ru-RU" sz="27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поколения</a:t>
          </a:r>
          <a:endParaRPr lang="ru-RU" sz="27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673736" y="3681191"/>
        <a:ext cx="1740114" cy="1740114"/>
      </dsp:txXfrm>
    </dsp:sp>
    <dsp:sp modelId="{670DAD4A-3726-4ED6-BE17-597D5B3A01D2}">
      <dsp:nvSpPr>
        <dsp:cNvPr id="0" name=""/>
        <dsp:cNvSpPr/>
      </dsp:nvSpPr>
      <dsp:spPr>
        <a:xfrm rot="10842682">
          <a:off x="1221516" y="5242555"/>
          <a:ext cx="3393647" cy="455452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72C4E10-B29C-4ED7-A8DD-B3A4412508ED}">
      <dsp:nvSpPr>
        <dsp:cNvPr id="0" name=""/>
        <dsp:cNvSpPr/>
      </dsp:nvSpPr>
      <dsp:spPr>
        <a:xfrm>
          <a:off x="186893" y="4603625"/>
          <a:ext cx="2117061" cy="117806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РосАгроЛизинг</a:t>
          </a:r>
          <a:endParaRPr lang="ru-RU" sz="18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21397" y="4638129"/>
        <a:ext cx="2048053" cy="1109061"/>
      </dsp:txXfrm>
    </dsp:sp>
    <dsp:sp modelId="{3DCC50C4-D91F-4554-9078-D69BBCAAC58C}">
      <dsp:nvSpPr>
        <dsp:cNvPr id="0" name=""/>
        <dsp:cNvSpPr/>
      </dsp:nvSpPr>
      <dsp:spPr>
        <a:xfrm rot="13575677">
          <a:off x="1838670" y="1940989"/>
          <a:ext cx="3403734" cy="779317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57CC913-A5AF-4BA3-B950-000557FD6A68}">
      <dsp:nvSpPr>
        <dsp:cNvPr id="0" name=""/>
        <dsp:cNvSpPr/>
      </dsp:nvSpPr>
      <dsp:spPr>
        <a:xfrm>
          <a:off x="920420" y="336308"/>
          <a:ext cx="2446979" cy="1178069"/>
        </a:xfrm>
        <a:prstGeom prst="roundRect">
          <a:avLst>
            <a:gd name="adj" fmla="val 10000"/>
          </a:avLst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Инвестор МТФ, привлеченный РКР</a:t>
          </a:r>
          <a:endParaRPr lang="ru-RU" sz="18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954924" y="370812"/>
        <a:ext cx="2377971" cy="1109061"/>
      </dsp:txXfrm>
    </dsp:sp>
    <dsp:sp modelId="{5393795D-A39A-4A4C-AB5D-4D3E91A9FC7B}">
      <dsp:nvSpPr>
        <dsp:cNvPr id="0" name=""/>
        <dsp:cNvSpPr/>
      </dsp:nvSpPr>
      <dsp:spPr>
        <a:xfrm rot="16171790">
          <a:off x="4468418" y="1674943"/>
          <a:ext cx="2720075" cy="700575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CA62B75-F892-4DC6-880C-5490C789A439}">
      <dsp:nvSpPr>
        <dsp:cNvPr id="0" name=""/>
        <dsp:cNvSpPr/>
      </dsp:nvSpPr>
      <dsp:spPr>
        <a:xfrm>
          <a:off x="4776410" y="173533"/>
          <a:ext cx="1472587" cy="1178069"/>
        </a:xfrm>
        <a:prstGeom prst="roundRect">
          <a:avLst>
            <a:gd name="adj" fmla="val 10000"/>
          </a:avLst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Учебный Центр</a:t>
          </a:r>
          <a:endParaRPr lang="ru-RU" sz="18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810914" y="208037"/>
        <a:ext cx="1403579" cy="1109061"/>
      </dsp:txXfrm>
    </dsp:sp>
    <dsp:sp modelId="{8F580018-D630-4A29-9DC3-355936D39C33}">
      <dsp:nvSpPr>
        <dsp:cNvPr id="0" name=""/>
        <dsp:cNvSpPr/>
      </dsp:nvSpPr>
      <dsp:spPr>
        <a:xfrm rot="18876460">
          <a:off x="5689566" y="1927410"/>
          <a:ext cx="3388170" cy="793870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3511139"/>
            <a:satOff val="-4379"/>
            <a:lumOff val="103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67A7C7E-B270-44A2-A200-7193FD5FD3F7}">
      <dsp:nvSpPr>
        <dsp:cNvPr id="0" name=""/>
        <dsp:cNvSpPr/>
      </dsp:nvSpPr>
      <dsp:spPr>
        <a:xfrm>
          <a:off x="7416886" y="350599"/>
          <a:ext cx="2406651" cy="1178069"/>
        </a:xfrm>
        <a:prstGeom prst="roundRect">
          <a:avLst>
            <a:gd name="adj" fmla="val 10000"/>
          </a:avLst>
        </a:prstGeom>
        <a:solidFill>
          <a:schemeClr val="accent2">
            <a:hueOff val="3511139"/>
            <a:satOff val="-4379"/>
            <a:lumOff val="103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Банки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(инвестиционный кредит)</a:t>
          </a:r>
          <a:endParaRPr lang="ru-RU" sz="18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7451390" y="385103"/>
        <a:ext cx="2337643" cy="1109061"/>
      </dsp:txXfrm>
    </dsp:sp>
    <dsp:sp modelId="{515F3037-B6E9-4BA4-BDD7-718B20ABD109}">
      <dsp:nvSpPr>
        <dsp:cNvPr id="0" name=""/>
        <dsp:cNvSpPr/>
      </dsp:nvSpPr>
      <dsp:spPr>
        <a:xfrm rot="21585579">
          <a:off x="6697108" y="4763737"/>
          <a:ext cx="2313274" cy="487188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C923706-0BA1-498A-B391-C7B6F8C7BA1A}">
      <dsp:nvSpPr>
        <dsp:cNvPr id="0" name=""/>
        <dsp:cNvSpPr/>
      </dsp:nvSpPr>
      <dsp:spPr>
        <a:xfrm>
          <a:off x="8659608" y="4603625"/>
          <a:ext cx="1472587" cy="1178069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Государство</a:t>
          </a:r>
          <a:endParaRPr lang="ru-RU" sz="18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8694112" y="4638129"/>
        <a:ext cx="1403579" cy="11090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5CDF87-2FFE-4C3B-88E0-D2E559576E21}" type="datetimeFigureOut">
              <a:rPr lang="ru-RU" smtClean="0"/>
              <a:t>27.01.2015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4CB9EC-3100-43FB-8517-8B4C6CF5C0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87555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9F90E7-9D2F-4C4E-B519-B4D2F33B5204}" type="slidenum">
              <a:rPr lang="ru-RU" smtClean="0">
                <a:solidFill>
                  <a:prstClr val="black"/>
                </a:solidFill>
              </a:rPr>
              <a:pPr/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72990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9F90E7-9D2F-4C4E-B519-B4D2F33B5204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4837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33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F13DB-6655-46F6-AFC4-3BF0E181565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34421-7738-424F-A59C-85729F71E66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7561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1EBF-CDEE-4C9C-9038-C5BC63A899B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34421-7738-424F-A59C-85729F71E66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0503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7F3A0-7D27-4EC8-AED8-DF2D521FF70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34421-7738-424F-A59C-85729F71E66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28659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33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F13DB-6655-46F6-AFC4-3BF0E181565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34421-7738-424F-A59C-85729F71E66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68132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D08D6-1932-4B6F-8112-F4271B42F54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27.01.2015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34421-7738-424F-A59C-85729F71E66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36993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5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2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FA4A1-AAF3-42AA-986F-025515000E9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34421-7738-424F-A59C-85729F71E66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25628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799"/>
            </a:lvl1pPr>
            <a:lvl2pPr>
              <a:defRPr sz="2401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799"/>
            </a:lvl1pPr>
            <a:lvl2pPr>
              <a:defRPr sz="2401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CCC6-5126-428E-BF92-68C802EFEEB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34421-7738-424F-A59C-85729F71E66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7223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1" y="1535113"/>
            <a:ext cx="5386917" cy="63976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3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5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6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1" y="2174875"/>
            <a:ext cx="5386917" cy="3951288"/>
          </a:xfrm>
        </p:spPr>
        <p:txBody>
          <a:bodyPr/>
          <a:lstStyle>
            <a:lvl1pPr>
              <a:defRPr sz="2401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74" y="1535113"/>
            <a:ext cx="5389033" cy="63976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3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5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6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74" y="2174875"/>
            <a:ext cx="5389033" cy="3951288"/>
          </a:xfrm>
        </p:spPr>
        <p:txBody>
          <a:bodyPr/>
          <a:lstStyle>
            <a:lvl1pPr>
              <a:defRPr sz="2401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0EE7B-FF27-43C4-89CF-8A95E4DCC56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34421-7738-424F-A59C-85729F71E66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87055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57440-2385-406A-BDBD-790A6F490AF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34421-7738-424F-A59C-85729F71E66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81574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FA802-8139-41C2-9C35-3DCEDADF3A8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34421-7738-424F-A59C-85729F71E66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30998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5" y="273054"/>
            <a:ext cx="6815665" cy="5853113"/>
          </a:xfrm>
        </p:spPr>
        <p:txBody>
          <a:bodyPr/>
          <a:lstStyle>
            <a:lvl1pPr>
              <a:defRPr sz="3199"/>
            </a:lvl1pPr>
            <a:lvl2pPr>
              <a:defRPr sz="2799"/>
            </a:lvl2pPr>
            <a:lvl3pPr>
              <a:defRPr sz="2401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3" indent="0">
              <a:buNone/>
              <a:defRPr sz="900"/>
            </a:lvl5pPr>
            <a:lvl6pPr marL="2285905" indent="0">
              <a:buNone/>
              <a:defRPr sz="900"/>
            </a:lvl6pPr>
            <a:lvl7pPr marL="2743085" indent="0">
              <a:buNone/>
              <a:defRPr sz="900"/>
            </a:lvl7pPr>
            <a:lvl8pPr marL="3200266" indent="0">
              <a:buNone/>
              <a:defRPr sz="900"/>
            </a:lvl8pPr>
            <a:lvl9pPr marL="3657446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64A88-31A6-4D00-941D-BFFDF560B06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34421-7738-424F-A59C-85729F71E66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860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D08D6-1932-4B6F-8112-F4271B42F54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27.01.2015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34421-7738-424F-A59C-85729F71E66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45745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199"/>
            </a:lvl1pPr>
            <a:lvl2pPr marL="457181" indent="0">
              <a:buNone/>
              <a:defRPr sz="2799"/>
            </a:lvl2pPr>
            <a:lvl3pPr marL="914362" indent="0">
              <a:buNone/>
              <a:defRPr sz="2401"/>
            </a:lvl3pPr>
            <a:lvl4pPr marL="1371543" indent="0">
              <a:buNone/>
              <a:defRPr sz="2000"/>
            </a:lvl4pPr>
            <a:lvl5pPr marL="1828723" indent="0">
              <a:buNone/>
              <a:defRPr sz="2000"/>
            </a:lvl5pPr>
            <a:lvl6pPr marL="2285905" indent="0">
              <a:buNone/>
              <a:defRPr sz="2000"/>
            </a:lvl6pPr>
            <a:lvl7pPr marL="2743085" indent="0">
              <a:buNone/>
              <a:defRPr sz="2000"/>
            </a:lvl7pPr>
            <a:lvl8pPr marL="3200266" indent="0">
              <a:buNone/>
              <a:defRPr sz="2000"/>
            </a:lvl8pPr>
            <a:lvl9pPr marL="3657446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3" indent="0">
              <a:buNone/>
              <a:defRPr sz="900"/>
            </a:lvl5pPr>
            <a:lvl6pPr marL="2285905" indent="0">
              <a:buNone/>
              <a:defRPr sz="900"/>
            </a:lvl6pPr>
            <a:lvl7pPr marL="2743085" indent="0">
              <a:buNone/>
              <a:defRPr sz="900"/>
            </a:lvl7pPr>
            <a:lvl8pPr marL="3200266" indent="0">
              <a:buNone/>
              <a:defRPr sz="900"/>
            </a:lvl8pPr>
            <a:lvl9pPr marL="3657446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FDD68-3BD7-4F35-9522-35A6CA29745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34421-7738-424F-A59C-85729F71E66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28647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1EBF-CDEE-4C9C-9038-C5BC63A899B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34421-7738-424F-A59C-85729F71E66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01072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7F3A0-7D27-4EC8-AED8-DF2D521FF70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34421-7738-424F-A59C-85729F71E66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0160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33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F13DB-6655-46F6-AFC4-3BF0E181565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34421-7738-424F-A59C-85729F71E66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79285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D08D6-1932-4B6F-8112-F4271B42F54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27.01.2015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34421-7738-424F-A59C-85729F71E66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12750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5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2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FA4A1-AAF3-42AA-986F-025515000E9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34421-7738-424F-A59C-85729F71E66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448725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799"/>
            </a:lvl1pPr>
            <a:lvl2pPr>
              <a:defRPr sz="2401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799"/>
            </a:lvl1pPr>
            <a:lvl2pPr>
              <a:defRPr sz="2401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CCC6-5126-428E-BF92-68C802EFEEB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34421-7738-424F-A59C-85729F71E66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4427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1" y="1535113"/>
            <a:ext cx="5386917" cy="63976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3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5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6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1" y="2174875"/>
            <a:ext cx="5386917" cy="3951288"/>
          </a:xfrm>
        </p:spPr>
        <p:txBody>
          <a:bodyPr/>
          <a:lstStyle>
            <a:lvl1pPr>
              <a:defRPr sz="2401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74" y="1535113"/>
            <a:ext cx="5389033" cy="63976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3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5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6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74" y="2174875"/>
            <a:ext cx="5389033" cy="3951288"/>
          </a:xfrm>
        </p:spPr>
        <p:txBody>
          <a:bodyPr/>
          <a:lstStyle>
            <a:lvl1pPr>
              <a:defRPr sz="2401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0EE7B-FF27-43C4-89CF-8A95E4DCC56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34421-7738-424F-A59C-85729F71E66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72905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57440-2385-406A-BDBD-790A6F490AF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34421-7738-424F-A59C-85729F71E66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475751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FA802-8139-41C2-9C35-3DCEDADF3A8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34421-7738-424F-A59C-85729F71E66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4694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5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2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FA4A1-AAF3-42AA-986F-025515000E9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34421-7738-424F-A59C-85729F71E66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584964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5" y="273054"/>
            <a:ext cx="6815665" cy="5853113"/>
          </a:xfrm>
        </p:spPr>
        <p:txBody>
          <a:bodyPr/>
          <a:lstStyle>
            <a:lvl1pPr>
              <a:defRPr sz="3199"/>
            </a:lvl1pPr>
            <a:lvl2pPr>
              <a:defRPr sz="2799"/>
            </a:lvl2pPr>
            <a:lvl3pPr>
              <a:defRPr sz="2401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3" indent="0">
              <a:buNone/>
              <a:defRPr sz="900"/>
            </a:lvl5pPr>
            <a:lvl6pPr marL="2285905" indent="0">
              <a:buNone/>
              <a:defRPr sz="900"/>
            </a:lvl6pPr>
            <a:lvl7pPr marL="2743085" indent="0">
              <a:buNone/>
              <a:defRPr sz="900"/>
            </a:lvl7pPr>
            <a:lvl8pPr marL="3200266" indent="0">
              <a:buNone/>
              <a:defRPr sz="900"/>
            </a:lvl8pPr>
            <a:lvl9pPr marL="3657446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64A88-31A6-4D00-941D-BFFDF560B06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34421-7738-424F-A59C-85729F71E66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572642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199"/>
            </a:lvl1pPr>
            <a:lvl2pPr marL="457181" indent="0">
              <a:buNone/>
              <a:defRPr sz="2799"/>
            </a:lvl2pPr>
            <a:lvl3pPr marL="914362" indent="0">
              <a:buNone/>
              <a:defRPr sz="2401"/>
            </a:lvl3pPr>
            <a:lvl4pPr marL="1371543" indent="0">
              <a:buNone/>
              <a:defRPr sz="2000"/>
            </a:lvl4pPr>
            <a:lvl5pPr marL="1828723" indent="0">
              <a:buNone/>
              <a:defRPr sz="2000"/>
            </a:lvl5pPr>
            <a:lvl6pPr marL="2285905" indent="0">
              <a:buNone/>
              <a:defRPr sz="2000"/>
            </a:lvl6pPr>
            <a:lvl7pPr marL="2743085" indent="0">
              <a:buNone/>
              <a:defRPr sz="2000"/>
            </a:lvl7pPr>
            <a:lvl8pPr marL="3200266" indent="0">
              <a:buNone/>
              <a:defRPr sz="2000"/>
            </a:lvl8pPr>
            <a:lvl9pPr marL="3657446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3" indent="0">
              <a:buNone/>
              <a:defRPr sz="900"/>
            </a:lvl5pPr>
            <a:lvl6pPr marL="2285905" indent="0">
              <a:buNone/>
              <a:defRPr sz="900"/>
            </a:lvl6pPr>
            <a:lvl7pPr marL="2743085" indent="0">
              <a:buNone/>
              <a:defRPr sz="900"/>
            </a:lvl7pPr>
            <a:lvl8pPr marL="3200266" indent="0">
              <a:buNone/>
              <a:defRPr sz="900"/>
            </a:lvl8pPr>
            <a:lvl9pPr marL="3657446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FDD68-3BD7-4F35-9522-35A6CA29745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34421-7738-424F-A59C-85729F71E66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72955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1EBF-CDEE-4C9C-9038-C5BC63A899B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34421-7738-424F-A59C-85729F71E66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16990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7F3A0-7D27-4EC8-AED8-DF2D521FF70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34421-7738-424F-A59C-85729F71E66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39082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33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F13DB-6655-46F6-AFC4-3BF0E181565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34421-7738-424F-A59C-85729F71E66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221697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D08D6-1932-4B6F-8112-F4271B42F54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27.01.2015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34421-7738-424F-A59C-85729F71E66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70935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5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2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FA4A1-AAF3-42AA-986F-025515000E9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34421-7738-424F-A59C-85729F71E66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047430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799"/>
            </a:lvl1pPr>
            <a:lvl2pPr>
              <a:defRPr sz="2401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799"/>
            </a:lvl1pPr>
            <a:lvl2pPr>
              <a:defRPr sz="2401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CCC6-5126-428E-BF92-68C802EFEEB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34421-7738-424F-A59C-85729F71E66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22756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1" y="1535113"/>
            <a:ext cx="5386917" cy="63976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3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5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6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1" y="2174875"/>
            <a:ext cx="5386917" cy="3951288"/>
          </a:xfrm>
        </p:spPr>
        <p:txBody>
          <a:bodyPr/>
          <a:lstStyle>
            <a:lvl1pPr>
              <a:defRPr sz="2401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74" y="1535113"/>
            <a:ext cx="5389033" cy="63976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3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5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6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74" y="2174875"/>
            <a:ext cx="5389033" cy="3951288"/>
          </a:xfrm>
        </p:spPr>
        <p:txBody>
          <a:bodyPr/>
          <a:lstStyle>
            <a:lvl1pPr>
              <a:defRPr sz="2401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0EE7B-FF27-43C4-89CF-8A95E4DCC56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34421-7738-424F-A59C-85729F71E66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516823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57440-2385-406A-BDBD-790A6F490AF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34421-7738-424F-A59C-85729F71E66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6197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799"/>
            </a:lvl1pPr>
            <a:lvl2pPr>
              <a:defRPr sz="2401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799"/>
            </a:lvl1pPr>
            <a:lvl2pPr>
              <a:defRPr sz="2401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CCC6-5126-428E-BF92-68C802EFEEB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34421-7738-424F-A59C-85729F71E66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528701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FA802-8139-41C2-9C35-3DCEDADF3A8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34421-7738-424F-A59C-85729F71E66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43828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5" y="273054"/>
            <a:ext cx="6815665" cy="5853113"/>
          </a:xfrm>
        </p:spPr>
        <p:txBody>
          <a:bodyPr/>
          <a:lstStyle>
            <a:lvl1pPr>
              <a:defRPr sz="3199"/>
            </a:lvl1pPr>
            <a:lvl2pPr>
              <a:defRPr sz="2799"/>
            </a:lvl2pPr>
            <a:lvl3pPr>
              <a:defRPr sz="2401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3" indent="0">
              <a:buNone/>
              <a:defRPr sz="900"/>
            </a:lvl5pPr>
            <a:lvl6pPr marL="2285905" indent="0">
              <a:buNone/>
              <a:defRPr sz="900"/>
            </a:lvl6pPr>
            <a:lvl7pPr marL="2743085" indent="0">
              <a:buNone/>
              <a:defRPr sz="900"/>
            </a:lvl7pPr>
            <a:lvl8pPr marL="3200266" indent="0">
              <a:buNone/>
              <a:defRPr sz="900"/>
            </a:lvl8pPr>
            <a:lvl9pPr marL="3657446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64A88-31A6-4D00-941D-BFFDF560B06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34421-7738-424F-A59C-85729F71E66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152781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199"/>
            </a:lvl1pPr>
            <a:lvl2pPr marL="457181" indent="0">
              <a:buNone/>
              <a:defRPr sz="2799"/>
            </a:lvl2pPr>
            <a:lvl3pPr marL="914362" indent="0">
              <a:buNone/>
              <a:defRPr sz="2401"/>
            </a:lvl3pPr>
            <a:lvl4pPr marL="1371543" indent="0">
              <a:buNone/>
              <a:defRPr sz="2000"/>
            </a:lvl4pPr>
            <a:lvl5pPr marL="1828723" indent="0">
              <a:buNone/>
              <a:defRPr sz="2000"/>
            </a:lvl5pPr>
            <a:lvl6pPr marL="2285905" indent="0">
              <a:buNone/>
              <a:defRPr sz="2000"/>
            </a:lvl6pPr>
            <a:lvl7pPr marL="2743085" indent="0">
              <a:buNone/>
              <a:defRPr sz="2000"/>
            </a:lvl7pPr>
            <a:lvl8pPr marL="3200266" indent="0">
              <a:buNone/>
              <a:defRPr sz="2000"/>
            </a:lvl8pPr>
            <a:lvl9pPr marL="3657446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3" indent="0">
              <a:buNone/>
              <a:defRPr sz="900"/>
            </a:lvl5pPr>
            <a:lvl6pPr marL="2285905" indent="0">
              <a:buNone/>
              <a:defRPr sz="900"/>
            </a:lvl6pPr>
            <a:lvl7pPr marL="2743085" indent="0">
              <a:buNone/>
              <a:defRPr sz="900"/>
            </a:lvl7pPr>
            <a:lvl8pPr marL="3200266" indent="0">
              <a:buNone/>
              <a:defRPr sz="900"/>
            </a:lvl8pPr>
            <a:lvl9pPr marL="3657446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FDD68-3BD7-4F35-9522-35A6CA29745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34421-7738-424F-A59C-85729F71E66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696156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1EBF-CDEE-4C9C-9038-C5BC63A899B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34421-7738-424F-A59C-85729F71E66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097074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7F3A0-7D27-4EC8-AED8-DF2D521FF70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34421-7738-424F-A59C-85729F71E66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227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1" y="1535113"/>
            <a:ext cx="5386917" cy="63976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3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5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6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1" y="2174875"/>
            <a:ext cx="5386917" cy="3951288"/>
          </a:xfrm>
        </p:spPr>
        <p:txBody>
          <a:bodyPr/>
          <a:lstStyle>
            <a:lvl1pPr>
              <a:defRPr sz="2401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74" y="1535113"/>
            <a:ext cx="5389033" cy="63976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3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5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6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74" y="2174875"/>
            <a:ext cx="5389033" cy="3951288"/>
          </a:xfrm>
        </p:spPr>
        <p:txBody>
          <a:bodyPr/>
          <a:lstStyle>
            <a:lvl1pPr>
              <a:defRPr sz="2401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0EE7B-FF27-43C4-89CF-8A95E4DCC56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34421-7738-424F-A59C-85729F71E66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9794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57440-2385-406A-BDBD-790A6F490AF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34421-7738-424F-A59C-85729F71E66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5153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FA802-8139-41C2-9C35-3DCEDADF3A8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34421-7738-424F-A59C-85729F71E66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7528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5" y="273054"/>
            <a:ext cx="6815665" cy="5853113"/>
          </a:xfrm>
        </p:spPr>
        <p:txBody>
          <a:bodyPr/>
          <a:lstStyle>
            <a:lvl1pPr>
              <a:defRPr sz="3199"/>
            </a:lvl1pPr>
            <a:lvl2pPr>
              <a:defRPr sz="2799"/>
            </a:lvl2pPr>
            <a:lvl3pPr>
              <a:defRPr sz="2401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3" indent="0">
              <a:buNone/>
              <a:defRPr sz="900"/>
            </a:lvl5pPr>
            <a:lvl6pPr marL="2285905" indent="0">
              <a:buNone/>
              <a:defRPr sz="900"/>
            </a:lvl6pPr>
            <a:lvl7pPr marL="2743085" indent="0">
              <a:buNone/>
              <a:defRPr sz="900"/>
            </a:lvl7pPr>
            <a:lvl8pPr marL="3200266" indent="0">
              <a:buNone/>
              <a:defRPr sz="900"/>
            </a:lvl8pPr>
            <a:lvl9pPr marL="3657446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64A88-31A6-4D00-941D-BFFDF560B06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34421-7738-424F-A59C-85729F71E66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694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199"/>
            </a:lvl1pPr>
            <a:lvl2pPr marL="457181" indent="0">
              <a:buNone/>
              <a:defRPr sz="2799"/>
            </a:lvl2pPr>
            <a:lvl3pPr marL="914362" indent="0">
              <a:buNone/>
              <a:defRPr sz="2401"/>
            </a:lvl3pPr>
            <a:lvl4pPr marL="1371543" indent="0">
              <a:buNone/>
              <a:defRPr sz="2000"/>
            </a:lvl4pPr>
            <a:lvl5pPr marL="1828723" indent="0">
              <a:buNone/>
              <a:defRPr sz="2000"/>
            </a:lvl5pPr>
            <a:lvl6pPr marL="2285905" indent="0">
              <a:buNone/>
              <a:defRPr sz="2000"/>
            </a:lvl6pPr>
            <a:lvl7pPr marL="2743085" indent="0">
              <a:buNone/>
              <a:defRPr sz="2000"/>
            </a:lvl7pPr>
            <a:lvl8pPr marL="3200266" indent="0">
              <a:buNone/>
              <a:defRPr sz="2000"/>
            </a:lvl8pPr>
            <a:lvl9pPr marL="3657446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3" indent="0">
              <a:buNone/>
              <a:defRPr sz="900"/>
            </a:lvl5pPr>
            <a:lvl6pPr marL="2285905" indent="0">
              <a:buNone/>
              <a:defRPr sz="900"/>
            </a:lvl6pPr>
            <a:lvl7pPr marL="2743085" indent="0">
              <a:buNone/>
              <a:defRPr sz="900"/>
            </a:lvl7pPr>
            <a:lvl8pPr marL="3200266" indent="0">
              <a:buNone/>
              <a:defRPr sz="900"/>
            </a:lvl8pPr>
            <a:lvl9pPr marL="3657446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FDD68-3BD7-4F35-9522-35A6CA29745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34421-7738-424F-A59C-85729F71E66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0141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8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9D0EC7-2A92-49E8-A589-C02BEDB9C40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8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8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034421-7738-424F-A59C-85729F71E66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6830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362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86" indent="-342886" algn="l" defTabSz="914362" rtl="0" eaLnBrk="1" latinLnBrk="0" hangingPunct="1">
        <a:spcBef>
          <a:spcPct val="20000"/>
        </a:spcBef>
        <a:buFont typeface="Arial" pitchFamily="34" charset="0"/>
        <a:buChar char="•"/>
        <a:defRPr sz="3199" kern="1200">
          <a:solidFill>
            <a:schemeClr val="tx1"/>
          </a:solidFill>
          <a:latin typeface="+mn-lt"/>
          <a:ea typeface="+mn-ea"/>
          <a:cs typeface="+mn-cs"/>
        </a:defRPr>
      </a:lvl1pPr>
      <a:lvl2pPr marL="742918" indent="-285738" algn="l" defTabSz="914362" rtl="0" eaLnBrk="1" latinLnBrk="0" hangingPunct="1">
        <a:spcBef>
          <a:spcPct val="20000"/>
        </a:spcBef>
        <a:buFont typeface="Arial" pitchFamily="34" charset="0"/>
        <a:buChar char="–"/>
        <a:defRPr sz="2799" kern="1200">
          <a:solidFill>
            <a:schemeClr val="tx1"/>
          </a:solidFill>
          <a:latin typeface="+mn-lt"/>
          <a:ea typeface="+mn-ea"/>
          <a:cs typeface="+mn-cs"/>
        </a:defRPr>
      </a:lvl2pPr>
      <a:lvl3pPr marL="1142952" indent="-228591" algn="l" defTabSz="914362" rtl="0" eaLnBrk="1" latinLnBrk="0" hangingPunct="1">
        <a:spcBef>
          <a:spcPct val="20000"/>
        </a:spcBef>
        <a:buFont typeface="Arial" pitchFamily="34" charset="0"/>
        <a:buChar char="•"/>
        <a:defRPr sz="2401" kern="1200">
          <a:solidFill>
            <a:schemeClr val="tx1"/>
          </a:solidFill>
          <a:latin typeface="+mn-lt"/>
          <a:ea typeface="+mn-ea"/>
          <a:cs typeface="+mn-cs"/>
        </a:defRPr>
      </a:lvl3pPr>
      <a:lvl4pPr marL="1600132" indent="-228591" algn="l" defTabSz="914362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14" indent="-228591" algn="l" defTabSz="914362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5" indent="-228591" algn="l" defTabSz="91436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75" indent="-228591" algn="l" defTabSz="91436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57" indent="-228591" algn="l" defTabSz="91436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37" indent="-228591" algn="l" defTabSz="91436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1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2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3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3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5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85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6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4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8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9D0EC7-2A92-49E8-A589-C02BEDB9C40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8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8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034421-7738-424F-A59C-85729F71E66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7692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362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86" indent="-342886" algn="l" defTabSz="914362" rtl="0" eaLnBrk="1" latinLnBrk="0" hangingPunct="1">
        <a:spcBef>
          <a:spcPct val="20000"/>
        </a:spcBef>
        <a:buFont typeface="Arial" pitchFamily="34" charset="0"/>
        <a:buChar char="•"/>
        <a:defRPr sz="3199" kern="1200">
          <a:solidFill>
            <a:schemeClr val="tx1"/>
          </a:solidFill>
          <a:latin typeface="+mn-lt"/>
          <a:ea typeface="+mn-ea"/>
          <a:cs typeface="+mn-cs"/>
        </a:defRPr>
      </a:lvl1pPr>
      <a:lvl2pPr marL="742918" indent="-285738" algn="l" defTabSz="914362" rtl="0" eaLnBrk="1" latinLnBrk="0" hangingPunct="1">
        <a:spcBef>
          <a:spcPct val="20000"/>
        </a:spcBef>
        <a:buFont typeface="Arial" pitchFamily="34" charset="0"/>
        <a:buChar char="–"/>
        <a:defRPr sz="2799" kern="1200">
          <a:solidFill>
            <a:schemeClr val="tx1"/>
          </a:solidFill>
          <a:latin typeface="+mn-lt"/>
          <a:ea typeface="+mn-ea"/>
          <a:cs typeface="+mn-cs"/>
        </a:defRPr>
      </a:lvl2pPr>
      <a:lvl3pPr marL="1142952" indent="-228591" algn="l" defTabSz="914362" rtl="0" eaLnBrk="1" latinLnBrk="0" hangingPunct="1">
        <a:spcBef>
          <a:spcPct val="20000"/>
        </a:spcBef>
        <a:buFont typeface="Arial" pitchFamily="34" charset="0"/>
        <a:buChar char="•"/>
        <a:defRPr sz="2401" kern="1200">
          <a:solidFill>
            <a:schemeClr val="tx1"/>
          </a:solidFill>
          <a:latin typeface="+mn-lt"/>
          <a:ea typeface="+mn-ea"/>
          <a:cs typeface="+mn-cs"/>
        </a:defRPr>
      </a:lvl3pPr>
      <a:lvl4pPr marL="1600132" indent="-228591" algn="l" defTabSz="914362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14" indent="-228591" algn="l" defTabSz="914362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5" indent="-228591" algn="l" defTabSz="91436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75" indent="-228591" algn="l" defTabSz="91436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57" indent="-228591" algn="l" defTabSz="91436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37" indent="-228591" algn="l" defTabSz="91436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1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2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3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3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5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85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6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4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8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9D0EC7-2A92-49E8-A589-C02BEDB9C40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8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8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034421-7738-424F-A59C-85729F71E66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3950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362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86" indent="-342886" algn="l" defTabSz="914362" rtl="0" eaLnBrk="1" latinLnBrk="0" hangingPunct="1">
        <a:spcBef>
          <a:spcPct val="20000"/>
        </a:spcBef>
        <a:buFont typeface="Arial" pitchFamily="34" charset="0"/>
        <a:buChar char="•"/>
        <a:defRPr sz="3199" kern="1200">
          <a:solidFill>
            <a:schemeClr val="tx1"/>
          </a:solidFill>
          <a:latin typeface="+mn-lt"/>
          <a:ea typeface="+mn-ea"/>
          <a:cs typeface="+mn-cs"/>
        </a:defRPr>
      </a:lvl1pPr>
      <a:lvl2pPr marL="742918" indent="-285738" algn="l" defTabSz="914362" rtl="0" eaLnBrk="1" latinLnBrk="0" hangingPunct="1">
        <a:spcBef>
          <a:spcPct val="20000"/>
        </a:spcBef>
        <a:buFont typeface="Arial" pitchFamily="34" charset="0"/>
        <a:buChar char="–"/>
        <a:defRPr sz="2799" kern="1200">
          <a:solidFill>
            <a:schemeClr val="tx1"/>
          </a:solidFill>
          <a:latin typeface="+mn-lt"/>
          <a:ea typeface="+mn-ea"/>
          <a:cs typeface="+mn-cs"/>
        </a:defRPr>
      </a:lvl2pPr>
      <a:lvl3pPr marL="1142952" indent="-228591" algn="l" defTabSz="914362" rtl="0" eaLnBrk="1" latinLnBrk="0" hangingPunct="1">
        <a:spcBef>
          <a:spcPct val="20000"/>
        </a:spcBef>
        <a:buFont typeface="Arial" pitchFamily="34" charset="0"/>
        <a:buChar char="•"/>
        <a:defRPr sz="2401" kern="1200">
          <a:solidFill>
            <a:schemeClr val="tx1"/>
          </a:solidFill>
          <a:latin typeface="+mn-lt"/>
          <a:ea typeface="+mn-ea"/>
          <a:cs typeface="+mn-cs"/>
        </a:defRPr>
      </a:lvl3pPr>
      <a:lvl4pPr marL="1600132" indent="-228591" algn="l" defTabSz="914362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14" indent="-228591" algn="l" defTabSz="914362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5" indent="-228591" algn="l" defTabSz="91436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75" indent="-228591" algn="l" defTabSz="91436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57" indent="-228591" algn="l" defTabSz="91436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37" indent="-228591" algn="l" defTabSz="91436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1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2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3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3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5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85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6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4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8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9D0EC7-2A92-49E8-A589-C02BEDB9C40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8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8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034421-7738-424F-A59C-85729F71E66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4166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362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86" indent="-342886" algn="l" defTabSz="914362" rtl="0" eaLnBrk="1" latinLnBrk="0" hangingPunct="1">
        <a:spcBef>
          <a:spcPct val="20000"/>
        </a:spcBef>
        <a:buFont typeface="Arial" pitchFamily="34" charset="0"/>
        <a:buChar char="•"/>
        <a:defRPr sz="3199" kern="1200">
          <a:solidFill>
            <a:schemeClr val="tx1"/>
          </a:solidFill>
          <a:latin typeface="+mn-lt"/>
          <a:ea typeface="+mn-ea"/>
          <a:cs typeface="+mn-cs"/>
        </a:defRPr>
      </a:lvl1pPr>
      <a:lvl2pPr marL="742918" indent="-285738" algn="l" defTabSz="914362" rtl="0" eaLnBrk="1" latinLnBrk="0" hangingPunct="1">
        <a:spcBef>
          <a:spcPct val="20000"/>
        </a:spcBef>
        <a:buFont typeface="Arial" pitchFamily="34" charset="0"/>
        <a:buChar char="–"/>
        <a:defRPr sz="2799" kern="1200">
          <a:solidFill>
            <a:schemeClr val="tx1"/>
          </a:solidFill>
          <a:latin typeface="+mn-lt"/>
          <a:ea typeface="+mn-ea"/>
          <a:cs typeface="+mn-cs"/>
        </a:defRPr>
      </a:lvl2pPr>
      <a:lvl3pPr marL="1142952" indent="-228591" algn="l" defTabSz="914362" rtl="0" eaLnBrk="1" latinLnBrk="0" hangingPunct="1">
        <a:spcBef>
          <a:spcPct val="20000"/>
        </a:spcBef>
        <a:buFont typeface="Arial" pitchFamily="34" charset="0"/>
        <a:buChar char="•"/>
        <a:defRPr sz="2401" kern="1200">
          <a:solidFill>
            <a:schemeClr val="tx1"/>
          </a:solidFill>
          <a:latin typeface="+mn-lt"/>
          <a:ea typeface="+mn-ea"/>
          <a:cs typeface="+mn-cs"/>
        </a:defRPr>
      </a:lvl3pPr>
      <a:lvl4pPr marL="1600132" indent="-228591" algn="l" defTabSz="914362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14" indent="-228591" algn="l" defTabSz="914362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5" indent="-228591" algn="l" defTabSz="91436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75" indent="-228591" algn="l" defTabSz="91436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57" indent="-228591" algn="l" defTabSz="91436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37" indent="-228591" algn="l" defTabSz="91436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1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2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3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3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5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85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6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4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8B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ctrTitle"/>
          </p:nvPr>
        </p:nvSpPr>
        <p:spPr>
          <a:xfrm>
            <a:off x="2135392" y="3158750"/>
            <a:ext cx="7886700" cy="1125860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ПРЕЗЕНТАЦИИ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одзаголовок 2"/>
          <p:cNvSpPr txBox="1">
            <a:spLocks/>
          </p:cNvSpPr>
          <p:nvPr/>
        </p:nvSpPr>
        <p:spPr>
          <a:xfrm>
            <a:off x="3685569" y="4214818"/>
            <a:ext cx="4786346" cy="17859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ts val="1800"/>
              </a:spcBef>
              <a:buClr>
                <a:srgbClr val="4F81BD"/>
              </a:buClr>
              <a:buSzPct val="100000"/>
              <a:defRPr/>
            </a:pPr>
            <a:endParaRPr lang="ru-RU" sz="1200" cap="all" spc="50" dirty="0">
              <a:solidFill>
                <a:prstClr val="white"/>
              </a:solidFill>
            </a:endParaRPr>
          </a:p>
        </p:txBody>
      </p:sp>
      <p:sp>
        <p:nvSpPr>
          <p:cNvPr id="9" name="Подзаголовок 2"/>
          <p:cNvSpPr txBox="1">
            <a:spLocks/>
          </p:cNvSpPr>
          <p:nvPr/>
        </p:nvSpPr>
        <p:spPr>
          <a:xfrm>
            <a:off x="3685569" y="4844022"/>
            <a:ext cx="4714908" cy="942432"/>
          </a:xfrm>
          <a:prstGeom prst="rect">
            <a:avLst/>
          </a:prstGeom>
        </p:spPr>
        <p:txBody>
          <a:bodyPr rtlCol="0" anchor="b">
            <a:normAutofit/>
          </a:bodyPr>
          <a:lstStyle/>
          <a:p>
            <a:pPr algn="ctr"/>
            <a:r>
              <a:rPr lang="ru-RU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 изучения и развития прикладного и практического знания по производству сырого молока</a:t>
            </a:r>
          </a:p>
        </p:txBody>
      </p:sp>
      <p:sp>
        <p:nvSpPr>
          <p:cNvPr id="10" name="Подзаголовок 2"/>
          <p:cNvSpPr txBox="1">
            <a:spLocks/>
          </p:cNvSpPr>
          <p:nvPr/>
        </p:nvSpPr>
        <p:spPr>
          <a:xfrm>
            <a:off x="2648849" y="5786454"/>
            <a:ext cx="6859786" cy="4286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90000"/>
              </a:lnSpc>
              <a:buClr>
                <a:srgbClr val="4F81BD"/>
              </a:buClr>
              <a:buSzPct val="100000"/>
              <a:buFont typeface="Arial" pitchFamily="34" charset="0"/>
              <a:buNone/>
              <a:defRPr/>
            </a:pPr>
            <a:r>
              <a:rPr lang="ru-RU" sz="1600" b="1" cap="all" spc="50" dirty="0">
                <a:ln w="0"/>
                <a:solidFill>
                  <a:prstClr val="white"/>
                </a:soli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</a:p>
          <a:p>
            <a:pPr algn="ctr">
              <a:lnSpc>
                <a:spcPct val="90000"/>
              </a:lnSpc>
              <a:buClr>
                <a:srgbClr val="4F81BD"/>
              </a:buClr>
              <a:buSzPct val="100000"/>
              <a:buFont typeface="Arial" pitchFamily="34" charset="0"/>
              <a:buNone/>
              <a:defRPr/>
            </a:pPr>
            <a:r>
              <a:rPr lang="ru-RU" sz="1600" b="1" cap="all" spc="50" dirty="0" err="1" smtClean="0">
                <a:ln w="0"/>
                <a:solidFill>
                  <a:prstClr val="white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янваРЬ</a:t>
            </a:r>
            <a:r>
              <a:rPr lang="ru-RU" sz="1600" b="1" cap="all" spc="50" dirty="0" smtClean="0">
                <a:ln w="0"/>
                <a:solidFill>
                  <a:prstClr val="white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2015 г.</a:t>
            </a:r>
            <a:endParaRPr lang="ru-RU" sz="1600" b="1" cap="all" spc="50" dirty="0">
              <a:ln w="0"/>
              <a:solidFill>
                <a:prstClr val="white"/>
              </a:solidFill>
              <a:effectLst>
                <a:reflection blurRad="12700" stA="50000" endPos="50000" dist="5000" dir="5400000" sy="-100000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  <a:spcBef>
                <a:spcPts val="1800"/>
              </a:spcBef>
              <a:buClr>
                <a:srgbClr val="4F81BD"/>
              </a:buClr>
              <a:buSzPct val="100000"/>
              <a:defRPr/>
            </a:pPr>
            <a:endParaRPr lang="ru-RU" sz="1600" cap="all" spc="50" dirty="0">
              <a:solidFill>
                <a:prstClr val="white"/>
              </a:solidFill>
            </a:endParaRPr>
          </a:p>
        </p:txBody>
      </p:sp>
      <p:pic>
        <p:nvPicPr>
          <p:cNvPr id="11" name="Рисунок 10" descr="Рисунок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65889" y="439356"/>
            <a:ext cx="9931268" cy="2905099"/>
          </a:xfrm>
          <a:prstGeom prst="rect">
            <a:avLst/>
          </a:prstGeom>
        </p:spPr>
      </p:pic>
      <p:sp>
        <p:nvSpPr>
          <p:cNvPr id="12" name="Подзаголовок 2"/>
          <p:cNvSpPr txBox="1">
            <a:spLocks/>
          </p:cNvSpPr>
          <p:nvPr/>
        </p:nvSpPr>
        <p:spPr>
          <a:xfrm>
            <a:off x="2648849" y="4239000"/>
            <a:ext cx="6859786" cy="4286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90000"/>
              </a:lnSpc>
              <a:buClr>
                <a:srgbClr val="4F81BD"/>
              </a:buClr>
              <a:buSzPct val="100000"/>
              <a:buFont typeface="Arial" pitchFamily="34" charset="0"/>
              <a:buNone/>
              <a:defRPr/>
            </a:pPr>
            <a:r>
              <a:rPr lang="ru-RU" sz="2000" b="1" cap="all" spc="50" dirty="0">
                <a:ln w="0"/>
                <a:solidFill>
                  <a:prstClr val="white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ГРУППА КОМПАНИЙ «СТЕПЬ»</a:t>
            </a:r>
          </a:p>
          <a:p>
            <a:pPr algn="ctr">
              <a:lnSpc>
                <a:spcPct val="90000"/>
              </a:lnSpc>
              <a:spcBef>
                <a:spcPts val="1800"/>
              </a:spcBef>
              <a:buClr>
                <a:srgbClr val="4F81BD"/>
              </a:buClr>
              <a:buSzPct val="100000"/>
              <a:defRPr/>
            </a:pPr>
            <a:endParaRPr lang="ru-RU" sz="2000" cap="all" spc="50" dirty="0">
              <a:solidFill>
                <a:prstClr val="white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33754" y="353916"/>
            <a:ext cx="11195538" cy="6209255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8681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890954" y="214289"/>
            <a:ext cx="10480431" cy="650719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1738282" y="214289"/>
            <a:ext cx="8900410" cy="559434"/>
          </a:xfrm>
          <a:prstGeom prst="rect">
            <a:avLst/>
          </a:prstGeom>
          <a:noFill/>
          <a:ln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rtlCol="0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Достижения ГК «Степь» в области молочного животноводства.</a:t>
            </a: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738282" y="571479"/>
            <a:ext cx="8730426" cy="5784878"/>
          </a:xfrm>
          <a:prstGeom prst="rect">
            <a:avLst/>
          </a:prstGeom>
        </p:spPr>
        <p:txBody>
          <a:bodyPr rtlCol="0" anchor="b">
            <a:normAutofit/>
          </a:bodyPr>
          <a:lstStyle/>
          <a:p>
            <a:pPr algn="just"/>
            <a:r>
              <a:rPr lang="ru-RU" sz="1100" dirty="0"/>
              <a:t>	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квартале 2009 г. Группой компаний «Степь» в сотрудничестве с израильской компанией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SAE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Afikim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(торговая марка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Afimilk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- мировым лидером в области технологий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молочным стадом, был открыт инвестиционный проект «Молочное производство». С 2009 по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2014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 в ГК «Степь» реконструированы фермы с общим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объемом 8 150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стойло-мест, в том числе на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4 150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стойло-мест основного стада 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4 000 стойло-мест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шлейфа КРС. Благодаря правильному проектированию и качественному управлению,  эффективность молочного производства на реконструированных фермах значительно выросла. 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ОАО «Родина» с января 2011 года занимает первое место в Краснодарском крае по продуктивности дойного стада. Удой на одну фуражную корову на импортном поголовье в 2011 г. составил 9 989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литров.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Промплощадка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ГК «Степь» «Молочное животноводство» в настоящий момент является одним из лидеров молочного производства и племенного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воспроизводства КРС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Краснодарского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края с удоем более 10 500 литров на одну корову.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Особо важным и ценным капиталом является накопленный </a:t>
            </a:r>
            <a:r>
              <a:rPr lang="ru-RU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инновационный потенциал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группы в области современного молочного производства.</a:t>
            </a:r>
          </a:p>
          <a:p>
            <a:pPr algn="just"/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Инновационный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потенциал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buFont typeface="Arial" pitchFamily="34" charset="0"/>
              <a:buChar char="•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качественным системным подходом к управлению молочным стадом;</a:t>
            </a:r>
          </a:p>
          <a:p>
            <a:pPr lvl="1" algn="just">
              <a:buFont typeface="Arial" pitchFamily="34" charset="0"/>
              <a:buChar char="•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передовыми проектными решениями для МТФ и формированием среды содержания фуражного и племенного поголовья;</a:t>
            </a:r>
          </a:p>
          <a:p>
            <a:pPr lvl="1" algn="just">
              <a:buFont typeface="Arial" pitchFamily="34" charset="0"/>
              <a:buChar char="•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собственной лабораторией по кормам и ветеринарии;</a:t>
            </a:r>
          </a:p>
          <a:p>
            <a:pPr lvl="1" algn="just">
              <a:buFont typeface="Arial" pitchFamily="34" charset="0"/>
              <a:buChar char="•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системной международной кооперацией в управлении стадом;</a:t>
            </a:r>
          </a:p>
          <a:p>
            <a:pPr lvl="1" algn="just">
              <a:buFont typeface="Arial" pitchFamily="34" charset="0"/>
              <a:buChar char="•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созданием и развитием </a:t>
            </a:r>
            <a:r>
              <a:rPr lang="ru-RU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Инновационного центра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молочным технологиям.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34421-7738-424F-A59C-85729F71E66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5419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Скругленный прямоугольник 22"/>
          <p:cNvSpPr/>
          <p:nvPr/>
        </p:nvSpPr>
        <p:spPr>
          <a:xfrm>
            <a:off x="461032" y="5155361"/>
            <a:ext cx="11196929" cy="1273786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Географически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производителей сырого молока крайне неравномерное: почти половина предприятий находится в Центральном федеральном округе, еще четверть – в Приволжском ФО. Все шесть предприятий Южного ФО, вошедшие в Топ-50, находятся в Краснодарском крае. На каждый из остальных федеральных округов приходится не более трех крупных молочных предприятий. 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5" name="Стрелка вниз 14"/>
          <p:cNvSpPr/>
          <p:nvPr/>
        </p:nvSpPr>
        <p:spPr>
          <a:xfrm>
            <a:off x="2438823" y="3011130"/>
            <a:ext cx="290216" cy="357189"/>
          </a:xfrm>
          <a:prstGeom prst="downArrow">
            <a:avLst/>
          </a:prstGeom>
          <a:solidFill>
            <a:schemeClr val="accent3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9" name="Стрелка вниз 28"/>
          <p:cNvSpPr/>
          <p:nvPr/>
        </p:nvSpPr>
        <p:spPr>
          <a:xfrm>
            <a:off x="5805785" y="871120"/>
            <a:ext cx="290216" cy="393444"/>
          </a:xfrm>
          <a:prstGeom prst="downArrow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30" name="Стрелка вниз 29"/>
          <p:cNvSpPr/>
          <p:nvPr/>
        </p:nvSpPr>
        <p:spPr>
          <a:xfrm>
            <a:off x="1788899" y="871120"/>
            <a:ext cx="290216" cy="357189"/>
          </a:xfrm>
          <a:prstGeom prst="downArrow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31" name="Стрелка вниз 30"/>
          <p:cNvSpPr/>
          <p:nvPr/>
        </p:nvSpPr>
        <p:spPr>
          <a:xfrm>
            <a:off x="9702179" y="879028"/>
            <a:ext cx="290216" cy="357189"/>
          </a:xfrm>
          <a:prstGeom prst="downArrow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58672" y="3949535"/>
            <a:ext cx="11196929" cy="946446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данным рейтинга лидеров производства сырого молока на 15.01.2015 года в Российской Федерации, менее 8% от всего годового объема сырого молока приходится на МТФ </a:t>
            </a:r>
            <a:r>
              <a:rPr lang="ru-RU" sz="16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3-го и 4-го </a:t>
            </a:r>
            <a:r>
              <a:rPr lang="ru-RU" sz="16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поколения. Таким образом, более 90 % имеющихся производств сырого молока требуют переоснащения.</a:t>
            </a:r>
            <a:endParaRPr lang="ru-RU" sz="1600" b="1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175533" y="1284658"/>
            <a:ext cx="3458307" cy="246357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МТФ 4-го поколения</a:t>
            </a:r>
          </a:p>
          <a:p>
            <a:pPr algn="ctr"/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МТФ с корпусами открытого типа, из лёгких металлических конструкций, с высотой более 9 м. и качественной вентиляцией, частичной регулировкой климата.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4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Средний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удой на 1 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корову: 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9 - 10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тыс. литров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Воспроизводство КРС: 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60 - 75%.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Рентабельность: 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20 - 25 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%.</a:t>
            </a:r>
          </a:p>
          <a:p>
            <a:pPr algn="ctr"/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Окупаемость: 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5 - 8 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лет.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61032" y="1285576"/>
            <a:ext cx="3236167" cy="246357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МТФ 5-го поколения</a:t>
            </a:r>
          </a:p>
          <a:p>
            <a:pPr algn="ctr"/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МТФ с корпусами закрытого типа, глубоким регулированием климата, поперечной системой вентиляции, использующая передовые технологии. </a:t>
            </a:r>
          </a:p>
          <a:p>
            <a:pPr algn="ctr"/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Средний удой на 1 корову: </a:t>
            </a:r>
          </a:p>
          <a:p>
            <a:pPr algn="ctr"/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более 11 тыс. литров.</a:t>
            </a:r>
          </a:p>
          <a:p>
            <a:pPr algn="ctr"/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Воспроизводство КРС: 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70 – 95 %.</a:t>
            </a:r>
            <a:endParaRPr lang="ru-RU" sz="14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Рентабельность: 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30 - 35 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%.</a:t>
            </a:r>
          </a:p>
          <a:p>
            <a:pPr algn="ctr"/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Окупаемость: 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5 - 8 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лет.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112175" y="1284658"/>
            <a:ext cx="3470225" cy="246357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1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ТФ </a:t>
            </a:r>
            <a:r>
              <a:rPr lang="ru-RU" sz="1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2-3 поколения</a:t>
            </a:r>
          </a:p>
          <a:p>
            <a:pPr algn="ctr"/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Фермы старого образца.</a:t>
            </a:r>
          </a:p>
          <a:p>
            <a:pPr algn="ctr"/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Средний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удой на 1 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корову: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3,5 – 5,6 тыс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литров.</a:t>
            </a:r>
          </a:p>
          <a:p>
            <a:pPr algn="ctr"/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Воспроизводство 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КРС: 52%.</a:t>
            </a:r>
          </a:p>
          <a:p>
            <a:pPr algn="ctr"/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Рентабельность: убыток 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около 15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%.</a:t>
            </a:r>
          </a:p>
          <a:p>
            <a:pPr algn="ctr"/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Окупаемость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нет.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1038924" y="208084"/>
            <a:ext cx="9800493" cy="642942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Структурная характеристика производства сырого натурального молока в России</a:t>
            </a:r>
            <a:endParaRPr lang="ru-RU" sz="2000" b="1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34421-7738-424F-A59C-85729F71E66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7368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05508" y="351696"/>
            <a:ext cx="11687907" cy="6095996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0291" y="351696"/>
            <a:ext cx="10972800" cy="560256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Предпосылки внедрения проекта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5475" y="996462"/>
            <a:ext cx="11242431" cy="5275386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20000"/>
              </a:lnSpc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квалифицированных кадров.</a:t>
            </a:r>
          </a:p>
          <a:p>
            <a:pPr algn="just">
              <a:lnSpc>
                <a:spcPct val="120000"/>
              </a:lnSpc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Нарастание темпа  развития проблем молочной отрасли. Падение производства. Сокращения  молочного стада. </a:t>
            </a:r>
          </a:p>
          <a:p>
            <a:pPr algn="just">
              <a:lnSpc>
                <a:spcPct val="120000"/>
              </a:lnSpc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Сокращение количества заводов-переработчиков молока по причине недостатка и роста цен на сырье. </a:t>
            </a:r>
          </a:p>
          <a:p>
            <a:pPr algn="just">
              <a:lnSpc>
                <a:spcPct val="120000"/>
              </a:lnSpc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Спрос на сырье опережает предложение, что приводит  к снижению качества продукции и использованию в производстве сухого молока. </a:t>
            </a:r>
          </a:p>
          <a:p>
            <a:pPr algn="just">
              <a:lnSpc>
                <a:spcPct val="120000"/>
              </a:lnSpc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Увеличение объемов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использования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пальмового масла и заменителей  животного жира,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приводит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ухудшению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здоровья. </a:t>
            </a:r>
          </a:p>
          <a:p>
            <a:pPr algn="just">
              <a:lnSpc>
                <a:spcPct val="120000"/>
              </a:lnSpc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цены на конечный продукт и снижение спроса после достижения  предельного для потребителя уровня розничных цен. 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Положительный эффект от внедрения проекта</a:t>
            </a:r>
            <a:endParaRPr lang="ru-RU" sz="3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Внедрение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пилотного проекта с построением Учебного центра +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МТФ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4-го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поколения за последующие 5 лет в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Ростовской области позволит тиражировать подобный проект в 6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передовых регионах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производства сырого молока (Краснодарский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край, Волгоградская, Московская и Ленинградская, Белгородская и Воронежская области).</a:t>
            </a:r>
          </a:p>
          <a:p>
            <a:pPr algn="just">
              <a:lnSpc>
                <a:spcPct val="120000"/>
              </a:lnSpc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вопроса дефицита квалифицированных кадров (ежегодно от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80 специалистов). Стипендия 30 000 руб. во время обучения.</a:t>
            </a:r>
          </a:p>
          <a:p>
            <a:pPr algn="just">
              <a:lnSpc>
                <a:spcPct val="120000"/>
              </a:lnSpc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привлекательности работы в отрасли (контрактная система обучения дает гарантию и работодателю и будущему специалисту).</a:t>
            </a:r>
          </a:p>
          <a:p>
            <a:pPr algn="just">
              <a:lnSpc>
                <a:spcPct val="120000"/>
              </a:lnSpc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уровня жизни на селе (высокая стабильная заработная плата, доступное жилье).</a:t>
            </a:r>
          </a:p>
          <a:p>
            <a:pPr algn="just">
              <a:lnSpc>
                <a:spcPct val="120000"/>
              </a:lnSpc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Социально-экономическое развитие сельских территорий (приток молодых специалистов, развитие инфраструктуры территории).</a:t>
            </a:r>
          </a:p>
          <a:p>
            <a:pPr algn="just">
              <a:lnSpc>
                <a:spcPct val="120000"/>
              </a:lnSpc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вопроса занятости населения (на 1 МТФ от 45 до 70 новых рабочих мест).</a:t>
            </a:r>
          </a:p>
          <a:p>
            <a:pPr algn="just">
              <a:lnSpc>
                <a:spcPct val="120000"/>
              </a:lnSpc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Высокий уровень инвестиционной привлекательности в регионах.</a:t>
            </a:r>
          </a:p>
          <a:p>
            <a:pPr algn="just">
              <a:lnSpc>
                <a:spcPct val="120000"/>
              </a:lnSpc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Пополнение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бюджета и внебюджетных фондов РФ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 литр произведенного молока дает мультипликативный эффект 21 – 22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руб.).</a:t>
            </a:r>
          </a:p>
          <a:p>
            <a:pPr algn="just">
              <a:lnSpc>
                <a:spcPct val="120000"/>
              </a:lnSpc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молочной отрасли. Повышение качества сырого натурального молока.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Снижение потребительских цен на молочные продукты.</a:t>
            </a:r>
          </a:p>
          <a:p>
            <a:pPr algn="just">
              <a:lnSpc>
                <a:spcPct val="120000"/>
              </a:lnSpc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продовольственной безопасности по молочным продуктам через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5 - 7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лет.</a:t>
            </a:r>
          </a:p>
          <a:p>
            <a:pPr algn="just">
              <a:lnSpc>
                <a:spcPct val="120000"/>
              </a:lnSpc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Снижение импорта молочных продуктов. 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34421-7738-424F-A59C-85729F71E66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2465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6200000">
            <a:off x="5301062" y="1680916"/>
            <a:ext cx="1645315" cy="544480"/>
          </a:xfrm>
        </p:spPr>
        <p:txBody>
          <a:bodyPr>
            <a:normAutofit/>
          </a:bodyPr>
          <a:lstStyle/>
          <a:p>
            <a:r>
              <a:rPr lang="ru-RU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Стипендии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926522" y="5176814"/>
            <a:ext cx="6601420" cy="4572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МТФ </a:t>
            </a:r>
            <a:r>
              <a:rPr lang="ru-RU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4-го или 5-го </a:t>
            </a:r>
            <a:r>
              <a:rPr lang="ru-RU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поколения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754367" y="735834"/>
            <a:ext cx="2026384" cy="914400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РосАгроЛизинг</a:t>
            </a:r>
            <a:endParaRPr lang="ru-RU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8765377" y="2182804"/>
            <a:ext cx="2026385" cy="914400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Администрация Октябрьского района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8690155" y="3569365"/>
            <a:ext cx="2026384" cy="914400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 ГК «Степь»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119757" y="3532981"/>
            <a:ext cx="1991677" cy="914400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ДонГАУ</a:t>
            </a:r>
            <a:endParaRPr lang="ru-RU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127936" y="2181649"/>
            <a:ext cx="1991675" cy="914400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Региональная корпорация развития</a:t>
            </a:r>
          </a:p>
        </p:txBody>
      </p:sp>
      <p:cxnSp>
        <p:nvCxnSpPr>
          <p:cNvPr id="15" name="Прямая со стрелкой 14"/>
          <p:cNvCxnSpPr/>
          <p:nvPr/>
        </p:nvCxnSpPr>
        <p:spPr>
          <a:xfrm flipH="1">
            <a:off x="6302745" y="4198576"/>
            <a:ext cx="1" cy="951783"/>
          </a:xfrm>
          <a:prstGeom prst="straightConnector1">
            <a:avLst/>
          </a:prstGeom>
          <a:ln w="38100">
            <a:solidFill>
              <a:schemeClr val="accent5">
                <a:lumMod val="50000"/>
              </a:schemeClr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Заголовок 1"/>
          <p:cNvSpPr txBox="1">
            <a:spLocks/>
          </p:cNvSpPr>
          <p:nvPr/>
        </p:nvSpPr>
        <p:spPr>
          <a:xfrm rot="2651634">
            <a:off x="4317124" y="1554899"/>
            <a:ext cx="1122263" cy="362218"/>
          </a:xfrm>
          <a:prstGeom prst="rect">
            <a:avLst/>
          </a:prstGeom>
        </p:spPr>
        <p:txBody>
          <a:bodyPr vert="horz" lIns="91441" tIns="45720" rIns="91441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Учредитель 1</a:t>
            </a:r>
          </a:p>
        </p:txBody>
      </p:sp>
      <p:cxnSp>
        <p:nvCxnSpPr>
          <p:cNvPr id="74" name="Прямая соединительная линия 73"/>
          <p:cNvCxnSpPr/>
          <p:nvPr/>
        </p:nvCxnSpPr>
        <p:spPr>
          <a:xfrm>
            <a:off x="2515719" y="5958870"/>
            <a:ext cx="7423026" cy="9113"/>
          </a:xfrm>
          <a:prstGeom prst="line">
            <a:avLst/>
          </a:prstGeom>
          <a:ln w="254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Заголовок 1"/>
          <p:cNvSpPr txBox="1">
            <a:spLocks/>
          </p:cNvSpPr>
          <p:nvPr/>
        </p:nvSpPr>
        <p:spPr>
          <a:xfrm>
            <a:off x="961292" y="5793789"/>
            <a:ext cx="9988062" cy="1152432"/>
          </a:xfrm>
          <a:prstGeom prst="rect">
            <a:avLst/>
          </a:prstGeom>
        </p:spPr>
        <p:txBody>
          <a:bodyPr vert="horz" lIns="91441" tIns="45720" rIns="91441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Аудитории для обучающихся находятся на территории </a:t>
            </a:r>
            <a:r>
              <a:rPr lang="ru-RU" sz="1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ДонГАУ</a:t>
            </a:r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вблизи МТФ. Учебные программы для Центра разрабатываются совместно со специалистами УК ГК «Степь». Стоимость обучения от 300 тыс. руб. </a:t>
            </a:r>
            <a:r>
              <a:rPr lang="ru-RU" sz="1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1 </a:t>
            </a:r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 руб. в год. Выплата стипендий обучающимся за счет собственной прибыли </a:t>
            </a:r>
            <a:r>
              <a:rPr lang="ru-RU" sz="1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 ГК «Степь» 30 </a:t>
            </a:r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руб. в месяц.</a:t>
            </a:r>
          </a:p>
        </p:txBody>
      </p:sp>
      <p:sp>
        <p:nvSpPr>
          <p:cNvPr id="38" name="Заголовок 1"/>
          <p:cNvSpPr txBox="1">
            <a:spLocks/>
          </p:cNvSpPr>
          <p:nvPr/>
        </p:nvSpPr>
        <p:spPr>
          <a:xfrm>
            <a:off x="4680573" y="4413894"/>
            <a:ext cx="1645315" cy="544480"/>
          </a:xfrm>
          <a:prstGeom prst="rect">
            <a:avLst/>
          </a:prstGeom>
        </p:spPr>
        <p:txBody>
          <a:bodyPr vert="horz" lIns="91441" tIns="45720" rIns="91441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400" b="1" i="1" dirty="0">
                <a:solidFill>
                  <a:srgbClr val="4BACC6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Учебное взаимодействие</a:t>
            </a:r>
          </a:p>
        </p:txBody>
      </p:sp>
      <p:sp>
        <p:nvSpPr>
          <p:cNvPr id="40" name="Заголовок 1"/>
          <p:cNvSpPr txBox="1">
            <a:spLocks/>
          </p:cNvSpPr>
          <p:nvPr/>
        </p:nvSpPr>
        <p:spPr>
          <a:xfrm>
            <a:off x="3261709" y="5562714"/>
            <a:ext cx="6080483" cy="417782"/>
          </a:xfrm>
          <a:prstGeom prst="rect">
            <a:avLst/>
          </a:prstGeom>
        </p:spPr>
        <p:txBody>
          <a:bodyPr vert="horz" lIns="91441" tIns="45720" rIns="91441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2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Аренда земли на 49/20 лет, использование собственной техники для обработки</a:t>
            </a:r>
          </a:p>
        </p:txBody>
      </p:sp>
      <p:sp>
        <p:nvSpPr>
          <p:cNvPr id="41" name="Овал 40"/>
          <p:cNvSpPr/>
          <p:nvPr/>
        </p:nvSpPr>
        <p:spPr>
          <a:xfrm>
            <a:off x="5255494" y="2384296"/>
            <a:ext cx="2118880" cy="1802437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rgbClr val="0070C0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1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Учебный центр</a:t>
            </a: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2137446" y="739505"/>
            <a:ext cx="1991673" cy="914400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Правительство Ростовской области</a:t>
            </a:r>
          </a:p>
        </p:txBody>
      </p:sp>
      <p:cxnSp>
        <p:nvCxnSpPr>
          <p:cNvPr id="50" name="Прямая со стрелкой 49"/>
          <p:cNvCxnSpPr>
            <a:stCxn id="11" idx="3"/>
            <a:endCxn id="41" idx="2"/>
          </p:cNvCxnSpPr>
          <p:nvPr/>
        </p:nvCxnSpPr>
        <p:spPr>
          <a:xfrm>
            <a:off x="4119610" y="2638850"/>
            <a:ext cx="1135884" cy="646665"/>
          </a:xfrm>
          <a:prstGeom prst="straightConnector1">
            <a:avLst/>
          </a:prstGeom>
          <a:ln w="25400">
            <a:solidFill>
              <a:srgbClr val="0070C0"/>
            </a:solidFill>
            <a:headEnd type="none" w="med" len="med"/>
            <a:tailEnd type="arrow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Заголовок 1"/>
          <p:cNvSpPr txBox="1">
            <a:spLocks/>
          </p:cNvSpPr>
          <p:nvPr/>
        </p:nvSpPr>
        <p:spPr>
          <a:xfrm rot="1756558">
            <a:off x="4144235" y="2611758"/>
            <a:ext cx="1122263" cy="362218"/>
          </a:xfrm>
          <a:prstGeom prst="rect">
            <a:avLst/>
          </a:prstGeom>
        </p:spPr>
        <p:txBody>
          <a:bodyPr vert="horz" lIns="91441" tIns="45720" rIns="91441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Учредитель 2</a:t>
            </a:r>
          </a:p>
        </p:txBody>
      </p:sp>
      <p:cxnSp>
        <p:nvCxnSpPr>
          <p:cNvPr id="53" name="Прямая со стрелкой 52"/>
          <p:cNvCxnSpPr>
            <a:stCxn id="10" idx="3"/>
            <a:endCxn id="41" idx="3"/>
          </p:cNvCxnSpPr>
          <p:nvPr/>
        </p:nvCxnSpPr>
        <p:spPr>
          <a:xfrm flipV="1">
            <a:off x="4111433" y="3922771"/>
            <a:ext cx="1454364" cy="67410"/>
          </a:xfrm>
          <a:prstGeom prst="straightConnector1">
            <a:avLst/>
          </a:prstGeom>
          <a:ln w="25400">
            <a:solidFill>
              <a:srgbClr val="0070C0"/>
            </a:solidFill>
            <a:headEnd type="none" w="med" len="med"/>
            <a:tailEnd type="arrow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Заголовок 1"/>
          <p:cNvSpPr txBox="1">
            <a:spLocks/>
          </p:cNvSpPr>
          <p:nvPr/>
        </p:nvSpPr>
        <p:spPr>
          <a:xfrm rot="21421491">
            <a:off x="4142758" y="3627817"/>
            <a:ext cx="1122263" cy="362218"/>
          </a:xfrm>
          <a:prstGeom prst="rect">
            <a:avLst/>
          </a:prstGeom>
        </p:spPr>
        <p:txBody>
          <a:bodyPr vert="horz" lIns="91441" tIns="45720" rIns="91441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Учредитель </a:t>
            </a:r>
            <a:r>
              <a:rPr lang="en-US" sz="1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1200" b="1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8" name="Прямая со стрелкой 57"/>
          <p:cNvCxnSpPr>
            <a:stCxn id="41" idx="7"/>
            <a:endCxn id="6" idx="1"/>
          </p:cNvCxnSpPr>
          <p:nvPr/>
        </p:nvCxnSpPr>
        <p:spPr>
          <a:xfrm flipV="1">
            <a:off x="7064071" y="1193034"/>
            <a:ext cx="1690296" cy="1455222"/>
          </a:xfrm>
          <a:prstGeom prst="straightConnector1">
            <a:avLst/>
          </a:prstGeom>
          <a:ln w="25400">
            <a:solidFill>
              <a:srgbClr val="0070C0"/>
            </a:solidFill>
            <a:headEnd type="arrow" w="med" len="med"/>
            <a:tailEnd type="none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Заголовок 1"/>
          <p:cNvSpPr txBox="1">
            <a:spLocks/>
          </p:cNvSpPr>
          <p:nvPr/>
        </p:nvSpPr>
        <p:spPr>
          <a:xfrm rot="19037299">
            <a:off x="7141032" y="1684794"/>
            <a:ext cx="1122263" cy="362218"/>
          </a:xfrm>
          <a:prstGeom prst="rect">
            <a:avLst/>
          </a:prstGeom>
        </p:spPr>
        <p:txBody>
          <a:bodyPr vert="horz" lIns="91441" tIns="45720" rIns="91441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</a:t>
            </a:r>
          </a:p>
        </p:txBody>
      </p:sp>
      <p:cxnSp>
        <p:nvCxnSpPr>
          <p:cNvPr id="60" name="Прямая со стрелкой 59"/>
          <p:cNvCxnSpPr>
            <a:endCxn id="8" idx="1"/>
          </p:cNvCxnSpPr>
          <p:nvPr/>
        </p:nvCxnSpPr>
        <p:spPr>
          <a:xfrm flipV="1">
            <a:off x="7394752" y="2640005"/>
            <a:ext cx="1370624" cy="679121"/>
          </a:xfrm>
          <a:prstGeom prst="straightConnector1">
            <a:avLst/>
          </a:prstGeom>
          <a:ln w="25400">
            <a:solidFill>
              <a:srgbClr val="0070C0"/>
            </a:solidFill>
            <a:headEnd type="arrow" w="med" len="med"/>
            <a:tailEnd type="none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Заголовок 1"/>
          <p:cNvSpPr txBox="1">
            <a:spLocks/>
          </p:cNvSpPr>
          <p:nvPr/>
        </p:nvSpPr>
        <p:spPr>
          <a:xfrm rot="20076582">
            <a:off x="7472580" y="2626403"/>
            <a:ext cx="1122263" cy="362218"/>
          </a:xfrm>
          <a:prstGeom prst="rect">
            <a:avLst/>
          </a:prstGeom>
          <a:ln>
            <a:noFill/>
          </a:ln>
        </p:spPr>
        <p:txBody>
          <a:bodyPr vert="horz" lIns="91441" tIns="45720" rIns="91441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</a:t>
            </a:r>
          </a:p>
        </p:txBody>
      </p:sp>
      <p:cxnSp>
        <p:nvCxnSpPr>
          <p:cNvPr id="62" name="Прямая со стрелкой 61"/>
          <p:cNvCxnSpPr>
            <a:stCxn id="41" idx="5"/>
          </p:cNvCxnSpPr>
          <p:nvPr/>
        </p:nvCxnSpPr>
        <p:spPr>
          <a:xfrm>
            <a:off x="7064072" y="3922772"/>
            <a:ext cx="1605119" cy="106529"/>
          </a:xfrm>
          <a:prstGeom prst="straightConnector1">
            <a:avLst/>
          </a:prstGeom>
          <a:ln w="25400">
            <a:solidFill>
              <a:srgbClr val="0070C0"/>
            </a:solidFill>
            <a:headEnd type="arrow" w="med" len="med"/>
            <a:tailEnd type="none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Заголовок 1"/>
          <p:cNvSpPr txBox="1">
            <a:spLocks/>
          </p:cNvSpPr>
          <p:nvPr/>
        </p:nvSpPr>
        <p:spPr>
          <a:xfrm rot="204907">
            <a:off x="7392075" y="3657672"/>
            <a:ext cx="1122263" cy="362218"/>
          </a:xfrm>
          <a:prstGeom prst="rect">
            <a:avLst/>
          </a:prstGeom>
        </p:spPr>
        <p:txBody>
          <a:bodyPr vert="horz" lIns="91441" tIns="45720" rIns="91441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Учредитель 4</a:t>
            </a:r>
          </a:p>
        </p:txBody>
      </p:sp>
      <p:cxnSp>
        <p:nvCxnSpPr>
          <p:cNvPr id="28" name="Прямая со стрелкой 27"/>
          <p:cNvCxnSpPr>
            <a:stCxn id="42" idx="3"/>
            <a:endCxn id="41" idx="1"/>
          </p:cNvCxnSpPr>
          <p:nvPr/>
        </p:nvCxnSpPr>
        <p:spPr>
          <a:xfrm>
            <a:off x="4129119" y="1196706"/>
            <a:ext cx="1436679" cy="1451551"/>
          </a:xfrm>
          <a:prstGeom prst="straightConnector1">
            <a:avLst/>
          </a:prstGeom>
          <a:ln w="25400">
            <a:solidFill>
              <a:srgbClr val="0070C0"/>
            </a:solidFill>
            <a:headEnd type="none" w="med" len="med"/>
            <a:tailEnd type="arrow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Заголовок 1"/>
          <p:cNvSpPr txBox="1">
            <a:spLocks/>
          </p:cNvSpPr>
          <p:nvPr/>
        </p:nvSpPr>
        <p:spPr>
          <a:xfrm>
            <a:off x="7416600" y="4513130"/>
            <a:ext cx="1446769" cy="542065"/>
          </a:xfrm>
          <a:prstGeom prst="rect">
            <a:avLst/>
          </a:prstGeom>
        </p:spPr>
        <p:txBody>
          <a:bodyPr vert="horz" lIns="91441" tIns="45720" rIns="91441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200" b="1" i="1" dirty="0">
                <a:solidFill>
                  <a:srgbClr val="9BBB59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2500 голов КРС</a:t>
            </a:r>
          </a:p>
        </p:txBody>
      </p:sp>
      <p:cxnSp>
        <p:nvCxnSpPr>
          <p:cNvPr id="84" name="Прямая со стрелкой 83"/>
          <p:cNvCxnSpPr/>
          <p:nvPr/>
        </p:nvCxnSpPr>
        <p:spPr>
          <a:xfrm flipH="1" flipV="1">
            <a:off x="8871663" y="4483766"/>
            <a:ext cx="331" cy="691721"/>
          </a:xfrm>
          <a:prstGeom prst="straightConnector1">
            <a:avLst/>
          </a:prstGeom>
          <a:ln w="25400">
            <a:solidFill>
              <a:schemeClr val="accent3">
                <a:lumMod val="50000"/>
              </a:schemeClr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 стрелкой 89"/>
          <p:cNvCxnSpPr/>
          <p:nvPr/>
        </p:nvCxnSpPr>
        <p:spPr>
          <a:xfrm flipV="1">
            <a:off x="9225536" y="4483766"/>
            <a:ext cx="0" cy="691721"/>
          </a:xfrm>
          <a:prstGeom prst="straightConnector1">
            <a:avLst/>
          </a:prstGeom>
          <a:ln w="25400">
            <a:solidFill>
              <a:schemeClr val="accent3">
                <a:lumMod val="50000"/>
              </a:schemeClr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Заголовок 1"/>
          <p:cNvSpPr txBox="1">
            <a:spLocks/>
          </p:cNvSpPr>
          <p:nvPr/>
        </p:nvSpPr>
        <p:spPr>
          <a:xfrm>
            <a:off x="9225536" y="4586155"/>
            <a:ext cx="794010" cy="542065"/>
          </a:xfrm>
          <a:prstGeom prst="rect">
            <a:avLst/>
          </a:prstGeom>
        </p:spPr>
        <p:txBody>
          <a:bodyPr vert="horz" lIns="91441" tIns="45720" rIns="91441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1200" b="1" i="1" dirty="0">
                <a:solidFill>
                  <a:srgbClr val="9BBB59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Аренда </a:t>
            </a:r>
          </a:p>
          <a:p>
            <a:pPr algn="l"/>
            <a:r>
              <a:rPr lang="ru-RU" sz="1200" b="1" i="1" dirty="0">
                <a:solidFill>
                  <a:srgbClr val="9BBB59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sz="1200" b="1" i="1" dirty="0">
                <a:solidFill>
                  <a:srgbClr val="9BBB59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49/20 </a:t>
            </a:r>
            <a:r>
              <a:rPr lang="ru-RU" sz="1200" b="1" i="1" dirty="0">
                <a:solidFill>
                  <a:srgbClr val="9BBB59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лет</a:t>
            </a:r>
          </a:p>
        </p:txBody>
      </p:sp>
      <p:cxnSp>
        <p:nvCxnSpPr>
          <p:cNvPr id="92" name="Прямая со стрелкой 91"/>
          <p:cNvCxnSpPr/>
          <p:nvPr/>
        </p:nvCxnSpPr>
        <p:spPr>
          <a:xfrm flipH="1" flipV="1">
            <a:off x="9934595" y="4618288"/>
            <a:ext cx="4151" cy="1340582"/>
          </a:xfrm>
          <a:prstGeom prst="straightConnector1">
            <a:avLst/>
          </a:prstGeom>
          <a:ln w="25400">
            <a:solidFill>
              <a:srgbClr val="C00000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Прямая со стрелкой 92"/>
          <p:cNvCxnSpPr>
            <a:endCxn id="10" idx="2"/>
          </p:cNvCxnSpPr>
          <p:nvPr/>
        </p:nvCxnSpPr>
        <p:spPr>
          <a:xfrm flipV="1">
            <a:off x="3110047" y="4447382"/>
            <a:ext cx="5549" cy="743505"/>
          </a:xfrm>
          <a:prstGeom prst="straightConnector1">
            <a:avLst/>
          </a:prstGeom>
          <a:ln w="25400">
            <a:solidFill>
              <a:schemeClr val="accent3">
                <a:lumMod val="50000"/>
              </a:schemeClr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Прямая со стрелкой 94"/>
          <p:cNvCxnSpPr/>
          <p:nvPr/>
        </p:nvCxnSpPr>
        <p:spPr>
          <a:xfrm flipH="1" flipV="1">
            <a:off x="2499156" y="4835757"/>
            <a:ext cx="16565" cy="1132226"/>
          </a:xfrm>
          <a:prstGeom prst="straightConnector1">
            <a:avLst/>
          </a:prstGeom>
          <a:ln w="25400">
            <a:solidFill>
              <a:srgbClr val="C00000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Прямая со стрелкой 96"/>
          <p:cNvCxnSpPr/>
          <p:nvPr/>
        </p:nvCxnSpPr>
        <p:spPr>
          <a:xfrm flipH="1" flipV="1">
            <a:off x="2535261" y="4835758"/>
            <a:ext cx="540331" cy="1"/>
          </a:xfrm>
          <a:prstGeom prst="straightConnector1">
            <a:avLst/>
          </a:prstGeom>
          <a:ln w="25400">
            <a:solidFill>
              <a:srgbClr val="C00000"/>
            </a:solidFill>
            <a:prstDash val="dash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Заголовок 1"/>
          <p:cNvSpPr txBox="1">
            <a:spLocks/>
          </p:cNvSpPr>
          <p:nvPr/>
        </p:nvSpPr>
        <p:spPr>
          <a:xfrm>
            <a:off x="1087548" y="3719149"/>
            <a:ext cx="856860" cy="542065"/>
          </a:xfrm>
          <a:prstGeom prst="rect">
            <a:avLst/>
          </a:prstGeom>
        </p:spPr>
        <p:txBody>
          <a:bodyPr vert="horz" lIns="91441" tIns="45720" rIns="91441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200" b="1" i="1" dirty="0">
                <a:solidFill>
                  <a:srgbClr val="9BBB59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 и владелец</a:t>
            </a:r>
          </a:p>
          <a:p>
            <a:pPr algn="r"/>
            <a:endParaRPr lang="ru-RU" sz="1200" b="1" i="1" dirty="0">
              <a:solidFill>
                <a:srgbClr val="9BBB59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1200" b="1" i="1" dirty="0">
                <a:solidFill>
                  <a:srgbClr val="9BBB59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фонды МТФ</a:t>
            </a:r>
          </a:p>
        </p:txBody>
      </p:sp>
      <p:cxnSp>
        <p:nvCxnSpPr>
          <p:cNvPr id="106" name="Соединительная линия уступом 105"/>
          <p:cNvCxnSpPr>
            <a:stCxn id="11" idx="1"/>
            <a:endCxn id="5" idx="1"/>
          </p:cNvCxnSpPr>
          <p:nvPr/>
        </p:nvCxnSpPr>
        <p:spPr>
          <a:xfrm rot="10800000" flipH="1" flipV="1">
            <a:off x="2127935" y="2638849"/>
            <a:ext cx="798587" cy="2766565"/>
          </a:xfrm>
          <a:prstGeom prst="bentConnector3">
            <a:avLst>
              <a:gd name="adj1" fmla="val -28626"/>
            </a:avLst>
          </a:prstGeom>
          <a:ln w="28575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Скругленный прямоугольник 77"/>
          <p:cNvSpPr/>
          <p:nvPr/>
        </p:nvSpPr>
        <p:spPr>
          <a:xfrm>
            <a:off x="3195874" y="4547189"/>
            <a:ext cx="1391307" cy="485015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Земля</a:t>
            </a:r>
          </a:p>
        </p:txBody>
      </p:sp>
      <p:sp>
        <p:nvSpPr>
          <p:cNvPr id="80" name="Заголовок 1"/>
          <p:cNvSpPr txBox="1">
            <a:spLocks/>
          </p:cNvSpPr>
          <p:nvPr/>
        </p:nvSpPr>
        <p:spPr>
          <a:xfrm>
            <a:off x="1143000" y="7423"/>
            <a:ext cx="10021824" cy="703701"/>
          </a:xfrm>
          <a:prstGeom prst="rect">
            <a:avLst/>
          </a:prstGeom>
        </p:spPr>
        <p:txBody>
          <a:bodyPr vert="horz" lIns="91441" tIns="45720" rIns="91441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15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Центра изучения и развития прикладного и практического знания по производству сырого молока 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34421-7738-424F-A59C-85729F71E66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5" name="Скругленный прямоугольник 54"/>
          <p:cNvSpPr/>
          <p:nvPr/>
        </p:nvSpPr>
        <p:spPr>
          <a:xfrm>
            <a:off x="5302791" y="515006"/>
            <a:ext cx="2026384" cy="914400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</a:t>
            </a:r>
          </a:p>
        </p:txBody>
      </p:sp>
      <p:cxnSp>
        <p:nvCxnSpPr>
          <p:cNvPr id="96" name="Прямая со стрелкой 95"/>
          <p:cNvCxnSpPr>
            <a:endCxn id="41" idx="0"/>
          </p:cNvCxnSpPr>
          <p:nvPr/>
        </p:nvCxnSpPr>
        <p:spPr>
          <a:xfrm>
            <a:off x="6308220" y="1444245"/>
            <a:ext cx="6714" cy="940050"/>
          </a:xfrm>
          <a:prstGeom prst="straightConnector1">
            <a:avLst/>
          </a:prstGeom>
          <a:ln w="25400">
            <a:solidFill>
              <a:srgbClr val="0070C0"/>
            </a:solidFill>
            <a:headEnd type="arrow" w="med" len="med"/>
            <a:tailEnd type="none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1234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трелка влево 14"/>
          <p:cNvSpPr/>
          <p:nvPr/>
        </p:nvSpPr>
        <p:spPr>
          <a:xfrm>
            <a:off x="3012832" y="5237423"/>
            <a:ext cx="2286388" cy="618821"/>
          </a:xfrm>
          <a:prstGeom prst="leftArrow">
            <a:avLst>
              <a:gd name="adj1" fmla="val 60000"/>
              <a:gd name="adj2" fmla="val 50000"/>
            </a:avLst>
          </a:prstGeom>
          <a:solidFill>
            <a:schemeClr val="bg1"/>
          </a:solidFill>
          <a:ln w="19050">
            <a:solidFill>
              <a:schemeClr val="accent2"/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1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" name="Стрелка влево 8"/>
          <p:cNvSpPr/>
          <p:nvPr/>
        </p:nvSpPr>
        <p:spPr>
          <a:xfrm rot="10800000">
            <a:off x="6882572" y="5829958"/>
            <a:ext cx="2417577" cy="445129"/>
          </a:xfrm>
          <a:prstGeom prst="leftArrow">
            <a:avLst>
              <a:gd name="adj1" fmla="val 60000"/>
              <a:gd name="adj2" fmla="val 50000"/>
            </a:avLst>
          </a:prstGeom>
          <a:solidFill>
            <a:schemeClr val="bg1"/>
          </a:solidFill>
          <a:ln w="19050">
            <a:solidFill>
              <a:schemeClr val="accent3">
                <a:lumMod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4681519"/>
              <a:satOff val="-5839"/>
              <a:lumOff val="1373"/>
              <a:alphaOff val="0"/>
            </a:schemeClr>
          </a:fillRef>
          <a:effectRef idx="1">
            <a:schemeClr val="accent2">
              <a:hueOff val="4681519"/>
              <a:satOff val="-5839"/>
              <a:lumOff val="1373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" name="Стрелка влево 5"/>
          <p:cNvSpPr/>
          <p:nvPr/>
        </p:nvSpPr>
        <p:spPr>
          <a:xfrm rot="8286910">
            <a:off x="6574141" y="3197814"/>
            <a:ext cx="3941418" cy="584475"/>
          </a:xfrm>
          <a:prstGeom prst="leftArrow">
            <a:avLst>
              <a:gd name="adj1" fmla="val 60000"/>
              <a:gd name="adj2" fmla="val 50000"/>
            </a:avLst>
          </a:prstGeom>
          <a:solidFill>
            <a:schemeClr val="bg1"/>
          </a:solidFill>
          <a:ln w="19050">
            <a:solidFill>
              <a:schemeClr val="accent3">
                <a:lumMod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3511139"/>
              <a:satOff val="-4379"/>
              <a:lumOff val="1030"/>
              <a:alphaOff val="0"/>
            </a:schemeClr>
          </a:fillRef>
          <a:effectRef idx="1">
            <a:schemeClr val="accent2">
              <a:hueOff val="3511139"/>
              <a:satOff val="-4379"/>
              <a:lumOff val="103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4" name="Стрелка влево 23"/>
          <p:cNvSpPr/>
          <p:nvPr/>
        </p:nvSpPr>
        <p:spPr>
          <a:xfrm rot="5400000">
            <a:off x="4677872" y="2861886"/>
            <a:ext cx="2396380" cy="584475"/>
          </a:xfrm>
          <a:prstGeom prst="leftArrow">
            <a:avLst>
              <a:gd name="adj1" fmla="val 60000"/>
              <a:gd name="adj2" fmla="val 50000"/>
            </a:avLst>
          </a:prstGeom>
          <a:solidFill>
            <a:schemeClr val="bg1"/>
          </a:solidFill>
          <a:ln w="19050">
            <a:solidFill>
              <a:schemeClr val="accent3">
                <a:lumMod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3511139"/>
              <a:satOff val="-4379"/>
              <a:lumOff val="1030"/>
              <a:alphaOff val="0"/>
            </a:schemeClr>
          </a:fillRef>
          <a:effectRef idx="1">
            <a:schemeClr val="accent2">
              <a:hueOff val="3511139"/>
              <a:satOff val="-4379"/>
              <a:lumOff val="103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2" name="Стрелка влево 21"/>
          <p:cNvSpPr/>
          <p:nvPr/>
        </p:nvSpPr>
        <p:spPr>
          <a:xfrm rot="2680379">
            <a:off x="2157573" y="3187303"/>
            <a:ext cx="3659634" cy="605498"/>
          </a:xfrm>
          <a:prstGeom prst="leftArrow">
            <a:avLst>
              <a:gd name="adj1" fmla="val 60000"/>
              <a:gd name="adj2" fmla="val 50000"/>
            </a:avLst>
          </a:prstGeom>
          <a:solidFill>
            <a:schemeClr val="bg1"/>
          </a:solidFill>
          <a:ln w="19050">
            <a:solidFill>
              <a:schemeClr val="accent2"/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1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936920589"/>
              </p:ext>
            </p:extLst>
          </p:nvPr>
        </p:nvGraphicFramePr>
        <p:xfrm>
          <a:off x="679938" y="571481"/>
          <a:ext cx="10703170" cy="57816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7393675" y="5135211"/>
            <a:ext cx="2141135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3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Субсидии за 1 литр реализованного молока</a:t>
            </a:r>
          </a:p>
          <a:p>
            <a:r>
              <a:rPr lang="ru-RU" sz="13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высший сорт  - 3,5 руб.</a:t>
            </a:r>
          </a:p>
          <a:p>
            <a:r>
              <a:rPr lang="ru-RU" sz="13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1-ый сорт  - 1,5 руб.</a:t>
            </a: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6984595" y="5854629"/>
            <a:ext cx="2258729" cy="39578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Поступления в бюджет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 rot="18874586">
            <a:off x="7006911" y="2879684"/>
            <a:ext cx="2108788" cy="3622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3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80% от суммы строительства под 1 % годовых на 10 лет</a:t>
            </a: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 rot="19107000">
            <a:off x="6823163" y="3295331"/>
            <a:ext cx="3029590" cy="66254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Погашение за счет субсидий</a:t>
            </a: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 rot="5400000">
            <a:off x="5864628" y="2461867"/>
            <a:ext cx="1374085" cy="3622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Кадры, консультации</a:t>
            </a: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 rot="2740273">
            <a:off x="3175384" y="3046562"/>
            <a:ext cx="2767332" cy="288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3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3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0% от суммы строительства</a:t>
            </a:r>
          </a:p>
          <a:p>
            <a:r>
              <a:rPr lang="ru-RU" sz="13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10% от стоимости племенного поголовья  </a:t>
            </a:r>
          </a:p>
        </p:txBody>
      </p:sp>
      <p:sp>
        <p:nvSpPr>
          <p:cNvPr id="16" name="Заголовок 1"/>
          <p:cNvSpPr txBox="1">
            <a:spLocks/>
          </p:cNvSpPr>
          <p:nvPr/>
        </p:nvSpPr>
        <p:spPr>
          <a:xfrm>
            <a:off x="3108914" y="5039423"/>
            <a:ext cx="2057397" cy="396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3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Федеральный лизинг поголовья и </a:t>
            </a:r>
            <a:r>
              <a:rPr lang="ru-RU" sz="13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с/х </a:t>
            </a:r>
            <a:r>
              <a:rPr lang="ru-RU" sz="13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техники под 2,2% годовых</a:t>
            </a:r>
            <a:endParaRPr lang="en-US" sz="1300" b="1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3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Селекционно</a:t>
            </a:r>
            <a:r>
              <a:rPr lang="ru-RU" sz="13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-генетический комплекс</a:t>
            </a:r>
          </a:p>
        </p:txBody>
      </p:sp>
      <p:sp>
        <p:nvSpPr>
          <p:cNvPr id="17" name="Заголовок 1"/>
          <p:cNvSpPr txBox="1">
            <a:spLocks/>
          </p:cNvSpPr>
          <p:nvPr/>
        </p:nvSpPr>
        <p:spPr>
          <a:xfrm>
            <a:off x="3070116" y="5683214"/>
            <a:ext cx="1921313" cy="73861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1300" b="1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3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Погашение за счет собственной прибыли</a:t>
            </a:r>
          </a:p>
        </p:txBody>
      </p:sp>
      <p:sp>
        <p:nvSpPr>
          <p:cNvPr id="18" name="Заголовок 1"/>
          <p:cNvSpPr>
            <a:spLocks noGrp="1"/>
          </p:cNvSpPr>
          <p:nvPr>
            <p:ph type="title"/>
          </p:nvPr>
        </p:nvSpPr>
        <p:spPr>
          <a:xfrm>
            <a:off x="2723606" y="0"/>
            <a:ext cx="6686550" cy="419096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Финансирование типовой МТФ</a:t>
            </a:r>
          </a:p>
        </p:txBody>
      </p:sp>
      <p:sp>
        <p:nvSpPr>
          <p:cNvPr id="20" name="Стрелка влево 19"/>
          <p:cNvSpPr/>
          <p:nvPr/>
        </p:nvSpPr>
        <p:spPr>
          <a:xfrm rot="5400000">
            <a:off x="8810904" y="3423270"/>
            <a:ext cx="2900276" cy="584475"/>
          </a:xfrm>
          <a:prstGeom prst="leftArrow">
            <a:avLst>
              <a:gd name="adj1" fmla="val 60000"/>
              <a:gd name="adj2" fmla="val 50000"/>
            </a:avLst>
          </a:prstGeom>
          <a:solidFill>
            <a:schemeClr val="bg1"/>
          </a:solidFill>
          <a:ln w="19050">
            <a:solidFill>
              <a:schemeClr val="accent3">
                <a:lumMod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3511139"/>
              <a:satOff val="-4379"/>
              <a:lumOff val="1030"/>
              <a:alphaOff val="0"/>
            </a:schemeClr>
          </a:fillRef>
          <a:effectRef idx="1">
            <a:schemeClr val="accent2">
              <a:hueOff val="3511139"/>
              <a:satOff val="-4379"/>
              <a:lumOff val="103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1" name="Заголовок 1"/>
          <p:cNvSpPr txBox="1">
            <a:spLocks/>
          </p:cNvSpPr>
          <p:nvPr/>
        </p:nvSpPr>
        <p:spPr>
          <a:xfrm rot="16200000">
            <a:off x="8881296" y="3809158"/>
            <a:ext cx="2644210" cy="66254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3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Кредит под 0,5 % годовых</a:t>
            </a:r>
          </a:p>
        </p:txBody>
      </p:sp>
      <p:sp>
        <p:nvSpPr>
          <p:cNvPr id="23" name="Заголовок 1"/>
          <p:cNvSpPr txBox="1">
            <a:spLocks/>
          </p:cNvSpPr>
          <p:nvPr/>
        </p:nvSpPr>
        <p:spPr>
          <a:xfrm rot="2659188">
            <a:off x="2468772" y="3295218"/>
            <a:ext cx="3124002" cy="43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3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Окупаемость вложенных средств</a:t>
            </a:r>
          </a:p>
          <a:p>
            <a:r>
              <a:rPr lang="ru-RU" sz="13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3-4  года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34421-7738-424F-A59C-85729F71E66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5" name="Заголовок 1"/>
          <p:cNvSpPr txBox="1">
            <a:spLocks/>
          </p:cNvSpPr>
          <p:nvPr/>
        </p:nvSpPr>
        <p:spPr>
          <a:xfrm rot="16200000">
            <a:off x="5220719" y="2907262"/>
            <a:ext cx="1296538" cy="39578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Стипендии</a:t>
            </a:r>
          </a:p>
        </p:txBody>
      </p:sp>
    </p:spTree>
    <p:extLst>
      <p:ext uri="{BB962C8B-B14F-4D97-AF65-F5344CB8AC3E}">
        <p14:creationId xmlns:p14="http://schemas.microsoft.com/office/powerpoint/2010/main" val="457232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574431" y="274638"/>
            <a:ext cx="10902461" cy="6446845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38300" y="274638"/>
            <a:ext cx="8915400" cy="480258"/>
          </a:xfrm>
        </p:spPr>
        <p:txBody>
          <a:bodyPr>
            <a:normAutofit/>
          </a:bodyPr>
          <a:lstStyle/>
          <a:p>
            <a:r>
              <a:rPr lang="ru-RU" sz="2401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Потенциал развития отрасли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38301" y="754896"/>
            <a:ext cx="9058133" cy="4258280"/>
          </a:xfrm>
        </p:spPr>
        <p:txBody>
          <a:bodyPr>
            <a:noAutofit/>
          </a:bodyPr>
          <a:lstStyle/>
          <a:p>
            <a:pPr marL="0" indent="457181" algn="just">
              <a:lnSpc>
                <a:spcPct val="120000"/>
              </a:lnSpc>
              <a:buNone/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Несмотря на то, что производство молока крайне капиталоемкий бизнес, необходимо создание «Точек роста» молочной отрасли – типовых МТФ 1 200 голов  производительностью 10-12 тыс. литров молока в год от 1 коровы. </a:t>
            </a:r>
          </a:p>
          <a:p>
            <a:pPr marL="0" indent="457181" algn="just">
              <a:lnSpc>
                <a:spcPct val="120000"/>
              </a:lnSpc>
              <a:buNone/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эффективной работы фермы требуется наличие собственной кормовой базы для производства грубых кормов (сено, силос, злаковые).  Устойчивая кормовая база формируется на орошаемых полях.</a:t>
            </a:r>
          </a:p>
          <a:p>
            <a:pPr marL="0" indent="457181" algn="just">
              <a:lnSpc>
                <a:spcPct val="120000"/>
              </a:lnSpc>
              <a:buNone/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содержания 1 фуражной коровы +1 телки необходимо 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1,2 га.</a:t>
            </a:r>
          </a:p>
          <a:p>
            <a:pPr marL="0" indent="457181" algn="just">
              <a:lnSpc>
                <a:spcPct val="120000"/>
              </a:lnSpc>
              <a:buNone/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Базисная цена 1 сорта молока = 20-21 руб./литр  + коэффициент надбавки за высший сорт, жирность, белок в итоге цена 25-27 руб./литр </a:t>
            </a:r>
          </a:p>
          <a:p>
            <a:pPr marL="0" indent="457181" algn="just">
              <a:lnSpc>
                <a:spcPct val="120000"/>
              </a:lnSpc>
              <a:buNone/>
            </a:pPr>
            <a:endParaRPr lang="en-US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181" algn="just">
              <a:lnSpc>
                <a:spcPct val="120000"/>
              </a:lnSpc>
              <a:buNone/>
            </a:pPr>
            <a:endParaRPr lang="en-US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181" algn="just">
              <a:lnSpc>
                <a:spcPct val="120000"/>
              </a:lnSpc>
              <a:buNone/>
            </a:pPr>
            <a:endParaRPr lang="en-US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181" algn="just">
              <a:lnSpc>
                <a:spcPct val="120000"/>
              </a:lnSpc>
              <a:buNone/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Общий доход в растениеводстве при севообороте 7 культур 10-18 тыс. руб. с га в зависимости от биоклиматических условий и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макроситуации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мировом рынке.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236544" y="3224589"/>
            <a:ext cx="3534253" cy="81946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Надой 9 тыс. л молока в год  на 1 корову </a:t>
            </a:r>
          </a:p>
          <a:p>
            <a:pPr marL="285738" indent="-285738">
              <a:buFont typeface="Arial" pitchFamily="34" charset="0"/>
              <a:buChar char="•"/>
            </a:pPr>
            <a:r>
              <a:rPr lang="ru-RU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Прибыль с 1 л = 5 руб.</a:t>
            </a:r>
          </a:p>
          <a:p>
            <a:pPr marL="285738" indent="-285738">
              <a:buFont typeface="Arial" pitchFamily="34" charset="0"/>
              <a:buChar char="•"/>
            </a:pPr>
            <a:r>
              <a:rPr lang="ru-RU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Прибыль с 1 га = 37,5 тыс. руб.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369040" y="3220991"/>
            <a:ext cx="3628315" cy="82306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Надой </a:t>
            </a:r>
            <a:r>
              <a:rPr 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тыс. л молока в год  на 1 корову </a:t>
            </a:r>
          </a:p>
          <a:p>
            <a:pPr marL="285738" indent="-285738">
              <a:buFont typeface="Arial" pitchFamily="34" charset="0"/>
              <a:buChar char="•"/>
            </a:pPr>
            <a:r>
              <a:rPr lang="ru-RU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Прибыль с 1 л = 6</a:t>
            </a:r>
            <a:r>
              <a:rPr lang="en-US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,5</a:t>
            </a:r>
            <a:r>
              <a:rPr lang="ru-RU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руб.</a:t>
            </a:r>
          </a:p>
          <a:p>
            <a:pPr marL="285738" indent="-285738">
              <a:buFont typeface="Arial" pitchFamily="34" charset="0"/>
              <a:buChar char="•"/>
            </a:pPr>
            <a:r>
              <a:rPr lang="ru-RU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Прибыль с 1 га = 54 тыс. руб.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638300" y="4963034"/>
            <a:ext cx="8915400" cy="1557349"/>
          </a:xfrm>
          <a:prstGeom prst="rect">
            <a:avLst/>
          </a:prstGeom>
          <a:noFill/>
          <a:ln w="38100">
            <a:solidFill>
              <a:schemeClr val="accent3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Мультипликативный эффект для государства при реализации 1 проекта МТФ - 267 млн. руб. в год бюджетных доходов.</a:t>
            </a:r>
          </a:p>
          <a:p>
            <a:pPr algn="just">
              <a:lnSpc>
                <a:spcPct val="120000"/>
              </a:lnSpc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Производство 1 кг молока  приносит в бюджет и внебюджетные фонды от 20 до 22 руб. платежей. </a:t>
            </a:r>
          </a:p>
          <a:p>
            <a:pPr algn="just">
              <a:lnSpc>
                <a:spcPct val="120000"/>
              </a:lnSpc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При этом компенсация производителям молока  за качество: 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высший сорт -3,5 руб. литр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первый сорт -1,5 руб. литр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34421-7738-424F-A59C-85729F71E66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034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6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1057</Words>
  <Application>Microsoft Office PowerPoint</Application>
  <PresentationFormat>Широкоэкранный</PresentationFormat>
  <Paragraphs>138</Paragraphs>
  <Slides>7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4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Arial</vt:lpstr>
      <vt:lpstr>Calibri</vt:lpstr>
      <vt:lpstr>Times New Roman</vt:lpstr>
      <vt:lpstr>2_Тема Office</vt:lpstr>
      <vt:lpstr>4_Тема Office</vt:lpstr>
      <vt:lpstr>6_Тема Office</vt:lpstr>
      <vt:lpstr>1_Тема Office</vt:lpstr>
      <vt:lpstr>ПРОЕКТ ПРЕЗЕНТАЦИИ</vt:lpstr>
      <vt:lpstr>Презентация PowerPoint</vt:lpstr>
      <vt:lpstr>Презентация PowerPoint</vt:lpstr>
      <vt:lpstr>Предпосылки внедрения проекта</vt:lpstr>
      <vt:lpstr>Стипендии</vt:lpstr>
      <vt:lpstr>Финансирование типовой МТФ</vt:lpstr>
      <vt:lpstr>Потенциал развития отрасли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Развитие региона  при внедрении проекта</dc:title>
  <dc:creator>oper200</dc:creator>
  <cp:lastModifiedBy>oper200</cp:lastModifiedBy>
  <cp:revision>26</cp:revision>
  <dcterms:created xsi:type="dcterms:W3CDTF">2015-01-22T12:03:06Z</dcterms:created>
  <dcterms:modified xsi:type="dcterms:W3CDTF">2015-01-27T05:45:50Z</dcterms:modified>
</cp:coreProperties>
</file>